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57" r:id="rId3"/>
    <p:sldId id="270" r:id="rId4"/>
    <p:sldId id="260" r:id="rId5"/>
    <p:sldId id="264" r:id="rId6"/>
    <p:sldId id="282" r:id="rId7"/>
    <p:sldId id="269" r:id="rId8"/>
    <p:sldId id="278" r:id="rId9"/>
    <p:sldId id="283" r:id="rId10"/>
    <p:sldId id="274" r:id="rId11"/>
    <p:sldId id="276" r:id="rId12"/>
    <p:sldId id="284" r:id="rId13"/>
    <p:sldId id="285" r:id="rId14"/>
    <p:sldId id="279" r:id="rId15"/>
    <p:sldId id="281" r:id="rId16"/>
    <p:sldId id="256" r:id="rId17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99E36EF-FCB3-44B0-B84D-0E86964A4FD2}" v="11" dt="2023-07-26T11:02:01.64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59" d="100"/>
          <a:sy n="59" d="100"/>
        </p:scale>
        <p:origin x="860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statped.no/lese--og-skrivevansker/lese--og-skrivevansker/hva-er-dysleksi/" TargetMode="External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statped.no/lese--og-skrivevansker/lese--og-skrivevansker/hva-er-dysleksi/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60BF29F-7289-4EB5-86F3-8BFC94C18028}" type="doc">
      <dgm:prSet loTypeId="urn:microsoft.com/office/officeart/2016/7/layout/RepeatingBendingProcessNew" loCatId="process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10BE4990-FBE0-4CFD-ADAF-8BEF5C52706A}">
      <dgm:prSet/>
      <dgm:spPr/>
      <dgm:t>
        <a:bodyPr/>
        <a:lstStyle/>
        <a:p>
          <a:r>
            <a:rPr lang="nb-NO" b="0" i="0" dirty="0"/>
            <a:t>Personer med dysleksi har utfordringer med lesing og skriving som følge av en medfødt vanske. </a:t>
          </a:r>
          <a:endParaRPr lang="en-US" dirty="0"/>
        </a:p>
      </dgm:t>
    </dgm:pt>
    <dgm:pt modelId="{149D88BB-7956-4A9B-8FFE-CEE3EB54E481}" type="parTrans" cxnId="{6D3D4CFD-1480-4F71-AE55-69935006723C}">
      <dgm:prSet/>
      <dgm:spPr/>
      <dgm:t>
        <a:bodyPr/>
        <a:lstStyle/>
        <a:p>
          <a:endParaRPr lang="en-US"/>
        </a:p>
      </dgm:t>
    </dgm:pt>
    <dgm:pt modelId="{8B2C4C30-28D0-44B7-A9F9-585FB3A259F6}" type="sibTrans" cxnId="{6D3D4CFD-1480-4F71-AE55-69935006723C}">
      <dgm:prSet/>
      <dgm:spPr/>
      <dgm:t>
        <a:bodyPr/>
        <a:lstStyle/>
        <a:p>
          <a:endParaRPr lang="en-US" dirty="0"/>
        </a:p>
      </dgm:t>
    </dgm:pt>
    <dgm:pt modelId="{D974A4A0-1163-496C-8B03-120869D5F669}">
      <dgm:prSet/>
      <dgm:spPr/>
      <dgm:t>
        <a:bodyPr/>
        <a:lstStyle/>
        <a:p>
          <a:r>
            <a:rPr lang="nb-NO" b="0" i="0" dirty="0"/>
            <a:t>Dysleksi er en lærevanske som hovedsakelig medfører utfordringer med nøyaktig og/eller flytende lesing av ord og tekst. </a:t>
          </a:r>
          <a:endParaRPr lang="en-US" dirty="0"/>
        </a:p>
      </dgm:t>
    </dgm:pt>
    <dgm:pt modelId="{4C31B311-B00E-4AAE-BA6E-1F7987F919C8}" type="parTrans" cxnId="{DB716D51-166A-4FD0-A551-5AA997EDA7B4}">
      <dgm:prSet/>
      <dgm:spPr/>
      <dgm:t>
        <a:bodyPr/>
        <a:lstStyle/>
        <a:p>
          <a:endParaRPr lang="en-US"/>
        </a:p>
      </dgm:t>
    </dgm:pt>
    <dgm:pt modelId="{D029253A-52AE-417D-BDE4-ABD63C751AC9}" type="sibTrans" cxnId="{DB716D51-166A-4FD0-A551-5AA997EDA7B4}">
      <dgm:prSet/>
      <dgm:spPr/>
      <dgm:t>
        <a:bodyPr/>
        <a:lstStyle/>
        <a:p>
          <a:endParaRPr lang="en-US" dirty="0"/>
        </a:p>
      </dgm:t>
    </dgm:pt>
    <dgm:pt modelId="{99A3FEAB-94F6-47D5-9391-2E4193E30F3B}">
      <dgm:prSet/>
      <dgm:spPr/>
      <dgm:t>
        <a:bodyPr/>
        <a:lstStyle/>
        <a:p>
          <a:r>
            <a:rPr lang="nb-NO" b="0" i="0" dirty="0"/>
            <a:t>Personer med dysleksi har også vansker med rettskriving. </a:t>
          </a:r>
          <a:endParaRPr lang="en-US" dirty="0"/>
        </a:p>
      </dgm:t>
    </dgm:pt>
    <dgm:pt modelId="{73A6668B-5FB0-41BC-9BFF-C79357C83B99}" type="parTrans" cxnId="{B3328D68-3980-4EEF-9F73-CBA16FE922A5}">
      <dgm:prSet/>
      <dgm:spPr/>
      <dgm:t>
        <a:bodyPr/>
        <a:lstStyle/>
        <a:p>
          <a:endParaRPr lang="en-US"/>
        </a:p>
      </dgm:t>
    </dgm:pt>
    <dgm:pt modelId="{4FEBA700-FBB2-45C9-A1A2-0310C870AFB0}" type="sibTrans" cxnId="{B3328D68-3980-4EEF-9F73-CBA16FE922A5}">
      <dgm:prSet/>
      <dgm:spPr/>
      <dgm:t>
        <a:bodyPr/>
        <a:lstStyle/>
        <a:p>
          <a:endParaRPr lang="en-US" dirty="0"/>
        </a:p>
      </dgm:t>
    </dgm:pt>
    <dgm:pt modelId="{9A385B15-C58A-4E26-BA5C-9E5C2DAE73FC}">
      <dgm:prSet/>
      <dgm:spPr/>
      <dgm:t>
        <a:bodyPr/>
        <a:lstStyle/>
        <a:p>
          <a:r>
            <a:rPr lang="nb-NO" b="0" i="0" dirty="0"/>
            <a:t>Det er viktig at elever med dysleksi får god oppfølging i skolen.</a:t>
          </a:r>
          <a:endParaRPr lang="en-US" dirty="0"/>
        </a:p>
      </dgm:t>
    </dgm:pt>
    <dgm:pt modelId="{F7384D70-2513-4894-BA6C-A83EEB6494A1}" type="parTrans" cxnId="{98AF9B70-0A42-44A0-A392-62D09168D739}">
      <dgm:prSet/>
      <dgm:spPr/>
      <dgm:t>
        <a:bodyPr/>
        <a:lstStyle/>
        <a:p>
          <a:endParaRPr lang="en-US"/>
        </a:p>
      </dgm:t>
    </dgm:pt>
    <dgm:pt modelId="{BE6EC061-D023-4433-863A-F38746C5C65B}" type="sibTrans" cxnId="{98AF9B70-0A42-44A0-A392-62D09168D739}">
      <dgm:prSet/>
      <dgm:spPr/>
      <dgm:t>
        <a:bodyPr/>
        <a:lstStyle/>
        <a:p>
          <a:endParaRPr lang="en-US" dirty="0"/>
        </a:p>
      </dgm:t>
    </dgm:pt>
    <dgm:pt modelId="{57AF52D1-4C69-4997-9F05-A1A3C5B22915}">
      <dgm:prSet/>
      <dgm:spPr/>
      <dgm:t>
        <a:bodyPr/>
        <a:lstStyle/>
        <a:p>
          <a:r>
            <a:rPr lang="nb-NO" dirty="0">
              <a:hlinkClick xmlns:r="http://schemas.openxmlformats.org/officeDocument/2006/relationships" r:id="rId1"/>
            </a:rPr>
            <a:t>Kilde: Hva er dysleksi? | statped.no</a:t>
          </a:r>
          <a:endParaRPr lang="en-US" dirty="0"/>
        </a:p>
      </dgm:t>
    </dgm:pt>
    <dgm:pt modelId="{EE12287F-987A-4FB7-8114-2E61A6AA1105}" type="parTrans" cxnId="{86F676FE-62F5-475F-BB67-AC4AB89C22F8}">
      <dgm:prSet/>
      <dgm:spPr/>
      <dgm:t>
        <a:bodyPr/>
        <a:lstStyle/>
        <a:p>
          <a:endParaRPr lang="en-US"/>
        </a:p>
      </dgm:t>
    </dgm:pt>
    <dgm:pt modelId="{A9CF9ED1-30C1-4E8B-9092-D2B4DB9FE775}" type="sibTrans" cxnId="{86F676FE-62F5-475F-BB67-AC4AB89C22F8}">
      <dgm:prSet/>
      <dgm:spPr/>
      <dgm:t>
        <a:bodyPr/>
        <a:lstStyle/>
        <a:p>
          <a:endParaRPr lang="en-US"/>
        </a:p>
      </dgm:t>
    </dgm:pt>
    <dgm:pt modelId="{723A1204-8D00-481F-85E2-F459F4E3B0CB}" type="pres">
      <dgm:prSet presAssocID="{960BF29F-7289-4EB5-86F3-8BFC94C18028}" presName="Name0" presStyleCnt="0">
        <dgm:presLayoutVars>
          <dgm:dir/>
          <dgm:resizeHandles val="exact"/>
        </dgm:presLayoutVars>
      </dgm:prSet>
      <dgm:spPr/>
    </dgm:pt>
    <dgm:pt modelId="{2A4943BD-DCB3-4EE1-BF82-59F15D2E7803}" type="pres">
      <dgm:prSet presAssocID="{10BE4990-FBE0-4CFD-ADAF-8BEF5C52706A}" presName="node" presStyleLbl="node1" presStyleIdx="0" presStyleCnt="5">
        <dgm:presLayoutVars>
          <dgm:bulletEnabled val="1"/>
        </dgm:presLayoutVars>
      </dgm:prSet>
      <dgm:spPr/>
    </dgm:pt>
    <dgm:pt modelId="{630CF258-F840-4B02-8C6C-CDCFB1AE6EE4}" type="pres">
      <dgm:prSet presAssocID="{8B2C4C30-28D0-44B7-A9F9-585FB3A259F6}" presName="sibTrans" presStyleLbl="sibTrans1D1" presStyleIdx="0" presStyleCnt="4"/>
      <dgm:spPr/>
    </dgm:pt>
    <dgm:pt modelId="{F0DD1FC1-2242-493C-BA07-947E0E28C57F}" type="pres">
      <dgm:prSet presAssocID="{8B2C4C30-28D0-44B7-A9F9-585FB3A259F6}" presName="connectorText" presStyleLbl="sibTrans1D1" presStyleIdx="0" presStyleCnt="4"/>
      <dgm:spPr/>
    </dgm:pt>
    <dgm:pt modelId="{D1A819EB-DEDA-46DF-91BA-770562E2B88B}" type="pres">
      <dgm:prSet presAssocID="{D974A4A0-1163-496C-8B03-120869D5F669}" presName="node" presStyleLbl="node1" presStyleIdx="1" presStyleCnt="5">
        <dgm:presLayoutVars>
          <dgm:bulletEnabled val="1"/>
        </dgm:presLayoutVars>
      </dgm:prSet>
      <dgm:spPr/>
    </dgm:pt>
    <dgm:pt modelId="{F91AD376-DAAE-4DC0-BD4A-B956D8DF7E0D}" type="pres">
      <dgm:prSet presAssocID="{D029253A-52AE-417D-BDE4-ABD63C751AC9}" presName="sibTrans" presStyleLbl="sibTrans1D1" presStyleIdx="1" presStyleCnt="4"/>
      <dgm:spPr/>
    </dgm:pt>
    <dgm:pt modelId="{2F4A7E65-A86E-41FE-A328-F6A8618A9BD3}" type="pres">
      <dgm:prSet presAssocID="{D029253A-52AE-417D-BDE4-ABD63C751AC9}" presName="connectorText" presStyleLbl="sibTrans1D1" presStyleIdx="1" presStyleCnt="4"/>
      <dgm:spPr/>
    </dgm:pt>
    <dgm:pt modelId="{611472D1-D7C0-4757-9456-0156C526AB99}" type="pres">
      <dgm:prSet presAssocID="{99A3FEAB-94F6-47D5-9391-2E4193E30F3B}" presName="node" presStyleLbl="node1" presStyleIdx="2" presStyleCnt="5">
        <dgm:presLayoutVars>
          <dgm:bulletEnabled val="1"/>
        </dgm:presLayoutVars>
      </dgm:prSet>
      <dgm:spPr/>
    </dgm:pt>
    <dgm:pt modelId="{2B04D166-8CF0-419B-A4A4-354226830155}" type="pres">
      <dgm:prSet presAssocID="{4FEBA700-FBB2-45C9-A1A2-0310C870AFB0}" presName="sibTrans" presStyleLbl="sibTrans1D1" presStyleIdx="2" presStyleCnt="4"/>
      <dgm:spPr/>
    </dgm:pt>
    <dgm:pt modelId="{A9FC3177-70C7-4956-B5FF-F0A64B8A0B90}" type="pres">
      <dgm:prSet presAssocID="{4FEBA700-FBB2-45C9-A1A2-0310C870AFB0}" presName="connectorText" presStyleLbl="sibTrans1D1" presStyleIdx="2" presStyleCnt="4"/>
      <dgm:spPr/>
    </dgm:pt>
    <dgm:pt modelId="{A4E98574-E0A1-4DA8-8A59-8D2AB24C2234}" type="pres">
      <dgm:prSet presAssocID="{9A385B15-C58A-4E26-BA5C-9E5C2DAE73FC}" presName="node" presStyleLbl="node1" presStyleIdx="3" presStyleCnt="5">
        <dgm:presLayoutVars>
          <dgm:bulletEnabled val="1"/>
        </dgm:presLayoutVars>
      </dgm:prSet>
      <dgm:spPr/>
    </dgm:pt>
    <dgm:pt modelId="{181841B0-773E-4A26-979C-5675F4EC31E9}" type="pres">
      <dgm:prSet presAssocID="{BE6EC061-D023-4433-863A-F38746C5C65B}" presName="sibTrans" presStyleLbl="sibTrans1D1" presStyleIdx="3" presStyleCnt="4"/>
      <dgm:spPr/>
    </dgm:pt>
    <dgm:pt modelId="{5F72459C-60C2-44A6-9734-FB95E237C227}" type="pres">
      <dgm:prSet presAssocID="{BE6EC061-D023-4433-863A-F38746C5C65B}" presName="connectorText" presStyleLbl="sibTrans1D1" presStyleIdx="3" presStyleCnt="4"/>
      <dgm:spPr/>
    </dgm:pt>
    <dgm:pt modelId="{1E6898E0-C4C7-4DB0-A18E-1D61037A4CAF}" type="pres">
      <dgm:prSet presAssocID="{57AF52D1-4C69-4997-9F05-A1A3C5B22915}" presName="node" presStyleLbl="node1" presStyleIdx="4" presStyleCnt="5">
        <dgm:presLayoutVars>
          <dgm:bulletEnabled val="1"/>
        </dgm:presLayoutVars>
      </dgm:prSet>
      <dgm:spPr/>
    </dgm:pt>
  </dgm:ptLst>
  <dgm:cxnLst>
    <dgm:cxn modelId="{141C6E02-2AC7-4C24-9774-07D247665A8D}" type="presOf" srcId="{10BE4990-FBE0-4CFD-ADAF-8BEF5C52706A}" destId="{2A4943BD-DCB3-4EE1-BF82-59F15D2E7803}" srcOrd="0" destOrd="0" presId="urn:microsoft.com/office/officeart/2016/7/layout/RepeatingBendingProcessNew"/>
    <dgm:cxn modelId="{CEEBF722-D977-4C4D-94B8-E074E98B39DF}" type="presOf" srcId="{8B2C4C30-28D0-44B7-A9F9-585FB3A259F6}" destId="{F0DD1FC1-2242-493C-BA07-947E0E28C57F}" srcOrd="1" destOrd="0" presId="urn:microsoft.com/office/officeart/2016/7/layout/RepeatingBendingProcessNew"/>
    <dgm:cxn modelId="{348AFF22-DBDB-4283-AA31-662B027DE6FC}" type="presOf" srcId="{960BF29F-7289-4EB5-86F3-8BFC94C18028}" destId="{723A1204-8D00-481F-85E2-F459F4E3B0CB}" srcOrd="0" destOrd="0" presId="urn:microsoft.com/office/officeart/2016/7/layout/RepeatingBendingProcessNew"/>
    <dgm:cxn modelId="{2779AB5E-8430-4AA2-B09C-E91E9E281993}" type="presOf" srcId="{D029253A-52AE-417D-BDE4-ABD63C751AC9}" destId="{2F4A7E65-A86E-41FE-A328-F6A8618A9BD3}" srcOrd="1" destOrd="0" presId="urn:microsoft.com/office/officeart/2016/7/layout/RepeatingBendingProcessNew"/>
    <dgm:cxn modelId="{273D0D43-F694-4332-8357-B6FCA4BCDCC1}" type="presOf" srcId="{D029253A-52AE-417D-BDE4-ABD63C751AC9}" destId="{F91AD376-DAAE-4DC0-BD4A-B956D8DF7E0D}" srcOrd="0" destOrd="0" presId="urn:microsoft.com/office/officeart/2016/7/layout/RepeatingBendingProcessNew"/>
    <dgm:cxn modelId="{41FE5F46-FABC-40B5-8AA3-AB537ACA32D6}" type="presOf" srcId="{4FEBA700-FBB2-45C9-A1A2-0310C870AFB0}" destId="{2B04D166-8CF0-419B-A4A4-354226830155}" srcOrd="0" destOrd="0" presId="urn:microsoft.com/office/officeart/2016/7/layout/RepeatingBendingProcessNew"/>
    <dgm:cxn modelId="{B3328D68-3980-4EEF-9F73-CBA16FE922A5}" srcId="{960BF29F-7289-4EB5-86F3-8BFC94C18028}" destId="{99A3FEAB-94F6-47D5-9391-2E4193E30F3B}" srcOrd="2" destOrd="0" parTransId="{73A6668B-5FB0-41BC-9BFF-C79357C83B99}" sibTransId="{4FEBA700-FBB2-45C9-A1A2-0310C870AFB0}"/>
    <dgm:cxn modelId="{98AF9B70-0A42-44A0-A392-62D09168D739}" srcId="{960BF29F-7289-4EB5-86F3-8BFC94C18028}" destId="{9A385B15-C58A-4E26-BA5C-9E5C2DAE73FC}" srcOrd="3" destOrd="0" parTransId="{F7384D70-2513-4894-BA6C-A83EEB6494A1}" sibTransId="{BE6EC061-D023-4433-863A-F38746C5C65B}"/>
    <dgm:cxn modelId="{DB716D51-166A-4FD0-A551-5AA997EDA7B4}" srcId="{960BF29F-7289-4EB5-86F3-8BFC94C18028}" destId="{D974A4A0-1163-496C-8B03-120869D5F669}" srcOrd="1" destOrd="0" parTransId="{4C31B311-B00E-4AAE-BA6E-1F7987F919C8}" sibTransId="{D029253A-52AE-417D-BDE4-ABD63C751AC9}"/>
    <dgm:cxn modelId="{50335F7E-BD8F-4282-BBFE-8C5A13F6E18C}" type="presOf" srcId="{8B2C4C30-28D0-44B7-A9F9-585FB3A259F6}" destId="{630CF258-F840-4B02-8C6C-CDCFB1AE6EE4}" srcOrd="0" destOrd="0" presId="urn:microsoft.com/office/officeart/2016/7/layout/RepeatingBendingProcessNew"/>
    <dgm:cxn modelId="{9840CB8D-C37F-4A17-8907-EAE409C11AB9}" type="presOf" srcId="{4FEBA700-FBB2-45C9-A1A2-0310C870AFB0}" destId="{A9FC3177-70C7-4956-B5FF-F0A64B8A0B90}" srcOrd="1" destOrd="0" presId="urn:microsoft.com/office/officeart/2016/7/layout/RepeatingBendingProcessNew"/>
    <dgm:cxn modelId="{1BE5C995-12DE-4913-A183-6AAAB43B3FD8}" type="presOf" srcId="{9A385B15-C58A-4E26-BA5C-9E5C2DAE73FC}" destId="{A4E98574-E0A1-4DA8-8A59-8D2AB24C2234}" srcOrd="0" destOrd="0" presId="urn:microsoft.com/office/officeart/2016/7/layout/RepeatingBendingProcessNew"/>
    <dgm:cxn modelId="{FDBC70A1-B40A-4545-90AE-93CFE90679FC}" type="presOf" srcId="{BE6EC061-D023-4433-863A-F38746C5C65B}" destId="{181841B0-773E-4A26-979C-5675F4EC31E9}" srcOrd="0" destOrd="0" presId="urn:microsoft.com/office/officeart/2016/7/layout/RepeatingBendingProcessNew"/>
    <dgm:cxn modelId="{F6F809A6-790A-4DC6-B240-42F13D571D9D}" type="presOf" srcId="{BE6EC061-D023-4433-863A-F38746C5C65B}" destId="{5F72459C-60C2-44A6-9734-FB95E237C227}" srcOrd="1" destOrd="0" presId="urn:microsoft.com/office/officeart/2016/7/layout/RepeatingBendingProcessNew"/>
    <dgm:cxn modelId="{774E31D5-62A6-4AD3-82A2-092DBB053509}" type="presOf" srcId="{99A3FEAB-94F6-47D5-9391-2E4193E30F3B}" destId="{611472D1-D7C0-4757-9456-0156C526AB99}" srcOrd="0" destOrd="0" presId="urn:microsoft.com/office/officeart/2016/7/layout/RepeatingBendingProcessNew"/>
    <dgm:cxn modelId="{0D3B58DE-3B63-4D7B-8E32-06DE9D7BA63A}" type="presOf" srcId="{D974A4A0-1163-496C-8B03-120869D5F669}" destId="{D1A819EB-DEDA-46DF-91BA-770562E2B88B}" srcOrd="0" destOrd="0" presId="urn:microsoft.com/office/officeart/2016/7/layout/RepeatingBendingProcessNew"/>
    <dgm:cxn modelId="{6D3D4CFD-1480-4F71-AE55-69935006723C}" srcId="{960BF29F-7289-4EB5-86F3-8BFC94C18028}" destId="{10BE4990-FBE0-4CFD-ADAF-8BEF5C52706A}" srcOrd="0" destOrd="0" parTransId="{149D88BB-7956-4A9B-8FFE-CEE3EB54E481}" sibTransId="{8B2C4C30-28D0-44B7-A9F9-585FB3A259F6}"/>
    <dgm:cxn modelId="{86F676FE-62F5-475F-BB67-AC4AB89C22F8}" srcId="{960BF29F-7289-4EB5-86F3-8BFC94C18028}" destId="{57AF52D1-4C69-4997-9F05-A1A3C5B22915}" srcOrd="4" destOrd="0" parTransId="{EE12287F-987A-4FB7-8114-2E61A6AA1105}" sibTransId="{A9CF9ED1-30C1-4E8B-9092-D2B4DB9FE775}"/>
    <dgm:cxn modelId="{817087FE-92E8-4851-BD13-A6F3B83CE7FB}" type="presOf" srcId="{57AF52D1-4C69-4997-9F05-A1A3C5B22915}" destId="{1E6898E0-C4C7-4DB0-A18E-1D61037A4CAF}" srcOrd="0" destOrd="0" presId="urn:microsoft.com/office/officeart/2016/7/layout/RepeatingBendingProcessNew"/>
    <dgm:cxn modelId="{EAE5AFCA-6AA8-4A9D-910A-50A5518F23C7}" type="presParOf" srcId="{723A1204-8D00-481F-85E2-F459F4E3B0CB}" destId="{2A4943BD-DCB3-4EE1-BF82-59F15D2E7803}" srcOrd="0" destOrd="0" presId="urn:microsoft.com/office/officeart/2016/7/layout/RepeatingBendingProcessNew"/>
    <dgm:cxn modelId="{C25DD2B2-2DAD-4E54-8715-503BCC7C0885}" type="presParOf" srcId="{723A1204-8D00-481F-85E2-F459F4E3B0CB}" destId="{630CF258-F840-4B02-8C6C-CDCFB1AE6EE4}" srcOrd="1" destOrd="0" presId="urn:microsoft.com/office/officeart/2016/7/layout/RepeatingBendingProcessNew"/>
    <dgm:cxn modelId="{0B9C8AA5-701C-46B4-B32B-3FD62696C6D4}" type="presParOf" srcId="{630CF258-F840-4B02-8C6C-CDCFB1AE6EE4}" destId="{F0DD1FC1-2242-493C-BA07-947E0E28C57F}" srcOrd="0" destOrd="0" presId="urn:microsoft.com/office/officeart/2016/7/layout/RepeatingBendingProcessNew"/>
    <dgm:cxn modelId="{0ACF85F9-60CF-43EF-AD19-AB956C594695}" type="presParOf" srcId="{723A1204-8D00-481F-85E2-F459F4E3B0CB}" destId="{D1A819EB-DEDA-46DF-91BA-770562E2B88B}" srcOrd="2" destOrd="0" presId="urn:microsoft.com/office/officeart/2016/7/layout/RepeatingBendingProcessNew"/>
    <dgm:cxn modelId="{7B983737-C526-48A8-9FB0-4D7E974A010B}" type="presParOf" srcId="{723A1204-8D00-481F-85E2-F459F4E3B0CB}" destId="{F91AD376-DAAE-4DC0-BD4A-B956D8DF7E0D}" srcOrd="3" destOrd="0" presId="urn:microsoft.com/office/officeart/2016/7/layout/RepeatingBendingProcessNew"/>
    <dgm:cxn modelId="{58F05BE4-FBFF-4163-80F0-69EFF93CA62F}" type="presParOf" srcId="{F91AD376-DAAE-4DC0-BD4A-B956D8DF7E0D}" destId="{2F4A7E65-A86E-41FE-A328-F6A8618A9BD3}" srcOrd="0" destOrd="0" presId="urn:microsoft.com/office/officeart/2016/7/layout/RepeatingBendingProcessNew"/>
    <dgm:cxn modelId="{386E21F8-5522-4A91-81D3-CB141206CC1D}" type="presParOf" srcId="{723A1204-8D00-481F-85E2-F459F4E3B0CB}" destId="{611472D1-D7C0-4757-9456-0156C526AB99}" srcOrd="4" destOrd="0" presId="urn:microsoft.com/office/officeart/2016/7/layout/RepeatingBendingProcessNew"/>
    <dgm:cxn modelId="{69CC379E-3221-4BE7-83FF-C7C759C80D6F}" type="presParOf" srcId="{723A1204-8D00-481F-85E2-F459F4E3B0CB}" destId="{2B04D166-8CF0-419B-A4A4-354226830155}" srcOrd="5" destOrd="0" presId="urn:microsoft.com/office/officeart/2016/7/layout/RepeatingBendingProcessNew"/>
    <dgm:cxn modelId="{C7215316-D391-4A3A-9C56-1A2922F2D7F6}" type="presParOf" srcId="{2B04D166-8CF0-419B-A4A4-354226830155}" destId="{A9FC3177-70C7-4956-B5FF-F0A64B8A0B90}" srcOrd="0" destOrd="0" presId="urn:microsoft.com/office/officeart/2016/7/layout/RepeatingBendingProcessNew"/>
    <dgm:cxn modelId="{AE785153-28BE-4E61-A3C6-F28AB2EB6F55}" type="presParOf" srcId="{723A1204-8D00-481F-85E2-F459F4E3B0CB}" destId="{A4E98574-E0A1-4DA8-8A59-8D2AB24C2234}" srcOrd="6" destOrd="0" presId="urn:microsoft.com/office/officeart/2016/7/layout/RepeatingBendingProcessNew"/>
    <dgm:cxn modelId="{E337FCDD-51C3-471F-899C-6EEC2B68A904}" type="presParOf" srcId="{723A1204-8D00-481F-85E2-F459F4E3B0CB}" destId="{181841B0-773E-4A26-979C-5675F4EC31E9}" srcOrd="7" destOrd="0" presId="urn:microsoft.com/office/officeart/2016/7/layout/RepeatingBendingProcessNew"/>
    <dgm:cxn modelId="{4ED7DEA3-9D46-4CAC-A19C-327EC99FA65C}" type="presParOf" srcId="{181841B0-773E-4A26-979C-5675F4EC31E9}" destId="{5F72459C-60C2-44A6-9734-FB95E237C227}" srcOrd="0" destOrd="0" presId="urn:microsoft.com/office/officeart/2016/7/layout/RepeatingBendingProcessNew"/>
    <dgm:cxn modelId="{EC2C201F-B4D3-445A-B791-345EB6090C2B}" type="presParOf" srcId="{723A1204-8D00-481F-85E2-F459F4E3B0CB}" destId="{1E6898E0-C4C7-4DB0-A18E-1D61037A4CAF}" srcOrd="8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0CF258-F840-4B02-8C6C-CDCFB1AE6EE4}">
      <dsp:nvSpPr>
        <dsp:cNvPr id="0" name=""/>
        <dsp:cNvSpPr/>
      </dsp:nvSpPr>
      <dsp:spPr>
        <a:xfrm>
          <a:off x="3040792" y="870618"/>
          <a:ext cx="66734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67342" y="45720"/>
              </a:lnTo>
            </a:path>
          </a:pathLst>
        </a:cu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 dirty="0"/>
        </a:p>
      </dsp:txBody>
      <dsp:txXfrm>
        <a:off x="3357014" y="912848"/>
        <a:ext cx="34897" cy="6979"/>
      </dsp:txXfrm>
    </dsp:sp>
    <dsp:sp modelId="{2A4943BD-DCB3-4EE1-BF82-59F15D2E7803}">
      <dsp:nvSpPr>
        <dsp:cNvPr id="0" name=""/>
        <dsp:cNvSpPr/>
      </dsp:nvSpPr>
      <dsp:spPr>
        <a:xfrm>
          <a:off x="8061" y="5979"/>
          <a:ext cx="3034531" cy="1820718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8695" tIns="156081" rIns="148695" bIns="156081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900" b="0" i="0" kern="1200" dirty="0"/>
            <a:t>Personer med dysleksi har utfordringer med lesing og skriving som følge av en medfødt vanske. </a:t>
          </a:r>
          <a:endParaRPr lang="en-US" sz="1900" kern="1200" dirty="0"/>
        </a:p>
      </dsp:txBody>
      <dsp:txXfrm>
        <a:off x="8061" y="5979"/>
        <a:ext cx="3034531" cy="1820718"/>
      </dsp:txXfrm>
    </dsp:sp>
    <dsp:sp modelId="{F91AD376-DAAE-4DC0-BD4A-B956D8DF7E0D}">
      <dsp:nvSpPr>
        <dsp:cNvPr id="0" name=""/>
        <dsp:cNvSpPr/>
      </dsp:nvSpPr>
      <dsp:spPr>
        <a:xfrm>
          <a:off x="6773265" y="870618"/>
          <a:ext cx="66734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67342" y="45720"/>
              </a:lnTo>
            </a:path>
          </a:pathLst>
        </a:custGeom>
        <a:noFill/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 dirty="0"/>
        </a:p>
      </dsp:txBody>
      <dsp:txXfrm>
        <a:off x="7089488" y="912848"/>
        <a:ext cx="34897" cy="6979"/>
      </dsp:txXfrm>
    </dsp:sp>
    <dsp:sp modelId="{D1A819EB-DEDA-46DF-91BA-770562E2B88B}">
      <dsp:nvSpPr>
        <dsp:cNvPr id="0" name=""/>
        <dsp:cNvSpPr/>
      </dsp:nvSpPr>
      <dsp:spPr>
        <a:xfrm>
          <a:off x="3740534" y="5979"/>
          <a:ext cx="3034531" cy="1820718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8695" tIns="156081" rIns="148695" bIns="156081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900" b="0" i="0" kern="1200" dirty="0"/>
            <a:t>Dysleksi er en lærevanske som hovedsakelig medfører utfordringer med nøyaktig og/eller flytende lesing av ord og tekst. </a:t>
          </a:r>
          <a:endParaRPr lang="en-US" sz="1900" kern="1200" dirty="0"/>
        </a:p>
      </dsp:txBody>
      <dsp:txXfrm>
        <a:off x="3740534" y="5979"/>
        <a:ext cx="3034531" cy="1820718"/>
      </dsp:txXfrm>
    </dsp:sp>
    <dsp:sp modelId="{2B04D166-8CF0-419B-A4A4-354226830155}">
      <dsp:nvSpPr>
        <dsp:cNvPr id="0" name=""/>
        <dsp:cNvSpPr/>
      </dsp:nvSpPr>
      <dsp:spPr>
        <a:xfrm>
          <a:off x="1525326" y="1824897"/>
          <a:ext cx="7464946" cy="667342"/>
        </a:xfrm>
        <a:custGeom>
          <a:avLst/>
          <a:gdLst/>
          <a:ahLst/>
          <a:cxnLst/>
          <a:rect l="0" t="0" r="0" b="0"/>
          <a:pathLst>
            <a:path>
              <a:moveTo>
                <a:pt x="7464946" y="0"/>
              </a:moveTo>
              <a:lnTo>
                <a:pt x="7464946" y="350771"/>
              </a:lnTo>
              <a:lnTo>
                <a:pt x="0" y="350771"/>
              </a:lnTo>
              <a:lnTo>
                <a:pt x="0" y="667342"/>
              </a:lnTo>
            </a:path>
          </a:pathLst>
        </a:custGeom>
        <a:noFill/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 dirty="0"/>
        </a:p>
      </dsp:txBody>
      <dsp:txXfrm>
        <a:off x="5070362" y="2155079"/>
        <a:ext cx="374875" cy="6979"/>
      </dsp:txXfrm>
    </dsp:sp>
    <dsp:sp modelId="{611472D1-D7C0-4757-9456-0156C526AB99}">
      <dsp:nvSpPr>
        <dsp:cNvPr id="0" name=""/>
        <dsp:cNvSpPr/>
      </dsp:nvSpPr>
      <dsp:spPr>
        <a:xfrm>
          <a:off x="7473007" y="5979"/>
          <a:ext cx="3034531" cy="1820718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8695" tIns="156081" rIns="148695" bIns="156081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900" b="0" i="0" kern="1200" dirty="0"/>
            <a:t>Personer med dysleksi har også vansker med rettskriving. </a:t>
          </a:r>
          <a:endParaRPr lang="en-US" sz="1900" kern="1200" dirty="0"/>
        </a:p>
      </dsp:txBody>
      <dsp:txXfrm>
        <a:off x="7473007" y="5979"/>
        <a:ext cx="3034531" cy="1820718"/>
      </dsp:txXfrm>
    </dsp:sp>
    <dsp:sp modelId="{181841B0-773E-4A26-979C-5675F4EC31E9}">
      <dsp:nvSpPr>
        <dsp:cNvPr id="0" name=""/>
        <dsp:cNvSpPr/>
      </dsp:nvSpPr>
      <dsp:spPr>
        <a:xfrm>
          <a:off x="3040792" y="3389279"/>
          <a:ext cx="66734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67342" y="45720"/>
              </a:lnTo>
            </a:path>
          </a:pathLst>
        </a:custGeom>
        <a:noFill/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 dirty="0"/>
        </a:p>
      </dsp:txBody>
      <dsp:txXfrm>
        <a:off x="3357014" y="3431509"/>
        <a:ext cx="34897" cy="6979"/>
      </dsp:txXfrm>
    </dsp:sp>
    <dsp:sp modelId="{A4E98574-E0A1-4DA8-8A59-8D2AB24C2234}">
      <dsp:nvSpPr>
        <dsp:cNvPr id="0" name=""/>
        <dsp:cNvSpPr/>
      </dsp:nvSpPr>
      <dsp:spPr>
        <a:xfrm>
          <a:off x="8061" y="2524640"/>
          <a:ext cx="3034531" cy="1820718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8695" tIns="156081" rIns="148695" bIns="156081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900" b="0" i="0" kern="1200" dirty="0"/>
            <a:t>Det er viktig at elever med dysleksi får god oppfølging i skolen.</a:t>
          </a:r>
          <a:endParaRPr lang="en-US" sz="1900" kern="1200" dirty="0"/>
        </a:p>
      </dsp:txBody>
      <dsp:txXfrm>
        <a:off x="8061" y="2524640"/>
        <a:ext cx="3034531" cy="1820718"/>
      </dsp:txXfrm>
    </dsp:sp>
    <dsp:sp modelId="{1E6898E0-C4C7-4DB0-A18E-1D61037A4CAF}">
      <dsp:nvSpPr>
        <dsp:cNvPr id="0" name=""/>
        <dsp:cNvSpPr/>
      </dsp:nvSpPr>
      <dsp:spPr>
        <a:xfrm>
          <a:off x="3740534" y="2524640"/>
          <a:ext cx="3034531" cy="1820718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8695" tIns="156081" rIns="148695" bIns="156081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900" kern="1200" dirty="0">
              <a:hlinkClick xmlns:r="http://schemas.openxmlformats.org/officeDocument/2006/relationships" r:id="rId1"/>
            </a:rPr>
            <a:t>Kilde: Hva er dysleksi? | statped.no</a:t>
          </a:r>
          <a:endParaRPr lang="en-US" sz="1900" kern="1200" dirty="0"/>
        </a:p>
      </dsp:txBody>
      <dsp:txXfrm>
        <a:off x="3740534" y="2524640"/>
        <a:ext cx="3034531" cy="182071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2CE6E1C-866E-7293-834F-95F3EF2E9A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A5724381-BD87-4F60-EAB1-589F24D69B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CAD9CFDF-1FB4-3965-4335-FB537905B3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28323-A428-4987-81DE-9C9926F30D85}" type="datetimeFigureOut">
              <a:rPr lang="nb-NO" smtClean="0"/>
              <a:t>02.06.2025</a:t>
            </a:fld>
            <a:endParaRPr lang="nb-NO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6341BBCE-2F78-FC02-A498-AEB8618D22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1DC9B661-1CC6-4759-CB9C-75EBA303B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1CAEB-C455-4EBA-BC78-FA96176A6663}" type="slidenum">
              <a:rPr lang="nb-NO" smtClean="0"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047226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0210B54-ADD9-DD99-DC55-9C6A26787B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B8AF9477-8A17-9F24-D67A-55E06E7A47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B7A02699-CE99-F831-C01A-66C11EBAD4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28323-A428-4987-81DE-9C9926F30D85}" type="datetimeFigureOut">
              <a:rPr lang="nb-NO" smtClean="0"/>
              <a:t>02.06.2025</a:t>
            </a:fld>
            <a:endParaRPr lang="nb-NO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1CAFF195-306B-5640-788D-EF4EA1A9FE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2B52932-FED6-E5A2-703D-E24E75A94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1CAEB-C455-4EBA-BC78-FA96176A6663}" type="slidenum">
              <a:rPr lang="nb-NO" smtClean="0"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2400623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>
            <a:extLst>
              <a:ext uri="{FF2B5EF4-FFF2-40B4-BE49-F238E27FC236}">
                <a16:creationId xmlns:a16="http://schemas.microsoft.com/office/drawing/2014/main" id="{2200F14F-C05A-475B-2B94-9F16397BB55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7648DA4E-0238-AF28-0D7A-EE06EF979C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B18A2443-E70E-D342-B2C7-273A464320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28323-A428-4987-81DE-9C9926F30D85}" type="datetimeFigureOut">
              <a:rPr lang="nb-NO" smtClean="0"/>
              <a:t>02.06.2025</a:t>
            </a:fld>
            <a:endParaRPr lang="nb-NO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137BD093-DC2F-985D-FFD0-F9F508E49F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636F4A09-3CDF-9A18-2877-9C2F3C0793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1CAEB-C455-4EBA-BC78-FA96176A6663}" type="slidenum">
              <a:rPr lang="nb-NO" smtClean="0"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6729804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925C00E-6CA3-BE5A-8502-83AEA4EB78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3E2C6597-D668-6FBA-E1EC-43F00862B3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473FB840-6307-22F1-3337-930376C6FE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28323-A428-4987-81DE-9C9926F30D85}" type="datetimeFigureOut">
              <a:rPr lang="nb-NO" smtClean="0"/>
              <a:t>02.06.2025</a:t>
            </a:fld>
            <a:endParaRPr lang="nb-NO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065DFD0D-4E8C-0B58-9937-8E1D85A4EC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D2ACA662-CD4C-E6AD-0A21-35391B2F6C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1CAEB-C455-4EBA-BC78-FA96176A6663}" type="slidenum">
              <a:rPr lang="nb-NO" smtClean="0"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7990962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A495691-D2D8-5EFD-04AD-7E81040119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7CAD2F82-F44A-80BF-858E-3C0810AA3D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D9B63886-BE3C-7299-C066-5BA48324B0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28323-A428-4987-81DE-9C9926F30D85}" type="datetimeFigureOut">
              <a:rPr lang="nb-NO" smtClean="0"/>
              <a:t>02.06.2025</a:t>
            </a:fld>
            <a:endParaRPr lang="nb-NO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696DE51D-B0E7-DEC5-5375-6588A6F691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E6A5A811-7609-2F6C-8C77-C9996E8C28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1CAEB-C455-4EBA-BC78-FA96176A6663}" type="slidenum">
              <a:rPr lang="nb-NO" smtClean="0"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4575051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C7DE3AD-7825-1168-2EB2-17E7DBD496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62A2572-66CD-67B6-99A1-25DD053E1BA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0930182F-66D1-FB38-C96A-6FBA31CD79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FBE481FB-90B4-DFE9-60B9-B1C54D99DF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28323-A428-4987-81DE-9C9926F30D85}" type="datetimeFigureOut">
              <a:rPr lang="nb-NO" smtClean="0"/>
              <a:t>02.06.2025</a:t>
            </a:fld>
            <a:endParaRPr lang="nb-NO" dirty="0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D4ADDA51-D1FC-7323-C131-B6CFBEC060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5E5758DB-F191-C281-3F0A-81DFA3FFA6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1CAEB-C455-4EBA-BC78-FA96176A6663}" type="slidenum">
              <a:rPr lang="nb-NO" smtClean="0"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9493055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EDA77E6-72FD-CF14-1E06-A8DDC90E26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F1DE6443-EC8D-C63A-E816-60E578F679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897477D1-82BB-53DB-9DE2-0482196347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8C68165E-8DFB-185E-76DA-47F4D836C5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7EEC20D1-2CA0-C99B-28BE-B18FF2FBB79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6293F217-5F07-EC47-2AB0-C7163FC99C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28323-A428-4987-81DE-9C9926F30D85}" type="datetimeFigureOut">
              <a:rPr lang="nb-NO" smtClean="0"/>
              <a:t>02.06.2025</a:t>
            </a:fld>
            <a:endParaRPr lang="nb-NO" dirty="0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B456A268-39E9-EDB9-20C3-B79E5A6BEE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CCFB2F92-B782-3762-F682-7C8D8AA039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1CAEB-C455-4EBA-BC78-FA96176A6663}" type="slidenum">
              <a:rPr lang="nb-NO" smtClean="0"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885192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CAFEE60-9836-68FF-E04C-65AD1773D7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6BA1F978-DB67-DDD1-CE78-B7E849564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28323-A428-4987-81DE-9C9926F30D85}" type="datetimeFigureOut">
              <a:rPr lang="nb-NO" smtClean="0"/>
              <a:t>02.06.2025</a:t>
            </a:fld>
            <a:endParaRPr lang="nb-NO" dirty="0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C00F90BB-0E7F-FA07-3DF3-82C10CB5F7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F1260B7B-5980-927B-E45D-1964435428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1CAEB-C455-4EBA-BC78-FA96176A6663}" type="slidenum">
              <a:rPr lang="nb-NO" smtClean="0"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5787568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921362E4-D0BB-6F3A-0E86-9BA5E75B12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28323-A428-4987-81DE-9C9926F30D85}" type="datetimeFigureOut">
              <a:rPr lang="nb-NO" smtClean="0"/>
              <a:t>02.06.2025</a:t>
            </a:fld>
            <a:endParaRPr lang="nb-NO" dirty="0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4B8DECB4-FBA5-1C05-7776-DFDD6CD806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2DA2A880-E098-B0F2-0ACE-72AC491FB8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1CAEB-C455-4EBA-BC78-FA96176A6663}" type="slidenum">
              <a:rPr lang="nb-NO" smtClean="0"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8647552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03B5406-B224-E415-A9EE-2840D0F8DF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5B5C37F3-D0CE-DA11-64A5-162DBCC6CF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746A50A9-F313-B176-0764-99F9A1F1F1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0E0F77A5-6887-6C6F-402A-FD7FF8100E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28323-A428-4987-81DE-9C9926F30D85}" type="datetimeFigureOut">
              <a:rPr lang="nb-NO" smtClean="0"/>
              <a:t>02.06.2025</a:t>
            </a:fld>
            <a:endParaRPr lang="nb-NO" dirty="0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39C98C17-18A6-1EBC-56D0-921486038F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C4833611-64E7-33CB-351B-0E2EA669AC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1CAEB-C455-4EBA-BC78-FA96176A6663}" type="slidenum">
              <a:rPr lang="nb-NO" smtClean="0"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857648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844BE03-81E9-B6FB-4F80-A746AB27B6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B27EC996-6047-53AC-5D13-722AFAF8F29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 dirty="0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87E27E72-24CB-DFEC-9A2C-AD642A80BF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3B6EC6F6-8C04-40B8-E00B-E0545A6BB1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28323-A428-4987-81DE-9C9926F30D85}" type="datetimeFigureOut">
              <a:rPr lang="nb-NO" smtClean="0"/>
              <a:t>02.06.2025</a:t>
            </a:fld>
            <a:endParaRPr lang="nb-NO" dirty="0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CE757461-F393-52A1-763E-B7E51BA49A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9116ED5B-D011-670E-4AD1-9B936FD5B7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1CAEB-C455-4EBA-BC78-FA96176A6663}" type="slidenum">
              <a:rPr lang="nb-NO" smtClean="0"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4987807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5B80D910-E872-8A4B-77BA-149E203668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C958616E-C640-4AAF-7036-8BE7D0E3F8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0CB646E-FC92-2668-5965-4AFF69DF69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128323-A428-4987-81DE-9C9926F30D85}" type="datetimeFigureOut">
              <a:rPr lang="nb-NO" smtClean="0"/>
              <a:t>02.06.2025</a:t>
            </a:fld>
            <a:endParaRPr lang="nb-NO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7E3FEC8-83AC-8342-CED7-E94FCE1345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B22C4996-7DE4-02FC-C630-72A92A8497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21CAEB-C455-4EBA-BC78-FA96176A6663}" type="slidenum">
              <a:rPr lang="nb-NO" smtClean="0"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916840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VHUCB9qSXRQ?feature=oembed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Kl4eiw4JQZo?feature=oembed" TargetMode="Externa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udir.no/laring-og-trivsel/spesialpedagogikk/spesialpedagogiske-fagomrader/lese-og-skrivevansker/#a179515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dev.dysleksinorge.no/faq/hva-er-effekt-av-tiltak/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A5SUD4StPPA?feature=oembed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11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F4B1BB9F-7067-4818-AD62-77750B6670B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50" r="25631" b="9090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BDAE155A-E7A1-9DDB-5A03-2605D03B8D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0" y="1122363"/>
            <a:ext cx="5922819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/>
            <a:r>
              <a:rPr lang="en-US" sz="4800" dirty="0" err="1"/>
              <a:t>DYSLEKSI</a:t>
            </a:r>
            <a:br>
              <a:rPr lang="en-US" sz="4800" dirty="0"/>
            </a:br>
            <a:br>
              <a:rPr lang="en-US" sz="4800" dirty="0"/>
            </a:br>
            <a:r>
              <a:rPr lang="en-US" sz="4800" dirty="0" err="1"/>
              <a:t>Hva</a:t>
            </a:r>
            <a:r>
              <a:rPr lang="en-US" sz="4800" dirty="0"/>
              <a:t> </a:t>
            </a:r>
            <a:r>
              <a:rPr lang="en-US" sz="4800" dirty="0" err="1"/>
              <a:t>betyr</a:t>
            </a:r>
            <a:r>
              <a:rPr lang="en-US" sz="4800" dirty="0"/>
              <a:t> det for </a:t>
            </a:r>
            <a:r>
              <a:rPr lang="en-US" sz="4800" dirty="0" err="1"/>
              <a:t>oss</a:t>
            </a:r>
            <a:r>
              <a:rPr lang="en-US" sz="4800" dirty="0"/>
              <a:t>? </a:t>
            </a:r>
          </a:p>
        </p:txBody>
      </p:sp>
      <p:sp>
        <p:nvSpPr>
          <p:cNvPr id="6" name="Undertittel 5">
            <a:extLst>
              <a:ext uri="{FF2B5EF4-FFF2-40B4-BE49-F238E27FC236}">
                <a16:creationId xmlns:a16="http://schemas.microsoft.com/office/drawing/2014/main" id="{08570FF6-025C-43DA-B26A-C9D218417B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980" y="4872922"/>
            <a:ext cx="4023359" cy="1208141"/>
          </a:xfrm>
        </p:spPr>
        <p:txBody>
          <a:bodyPr>
            <a:normAutofit/>
          </a:bodyPr>
          <a:lstStyle/>
          <a:p>
            <a:pPr algn="l"/>
            <a:endParaRPr lang="nb-NO" sz="200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48600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A8DC20BE-2EE3-423E-8873-7E684D033F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A693EB7-865B-49B6-B0F4-7D3289D187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D319511D-8951-4C0E-A98B-0B070288FE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2075420"/>
            <a:ext cx="12048729" cy="4093306"/>
            <a:chOff x="1" y="2075420"/>
            <a:chExt cx="12048729" cy="4093306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E94F28A5-172A-481A-818A-BEBB655CA2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7942191" y="2507571"/>
              <a:ext cx="3563871" cy="3563871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6C84E780-BE3B-4240-9EA0-F435AE760F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435065" y="4048931"/>
              <a:ext cx="1381607" cy="1381607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9B59A592-D2CE-40BE-B3E1-1B8D16F67F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" y="2075420"/>
              <a:ext cx="3144364" cy="3144364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20000"/>
                  </a:schemeClr>
                </a:gs>
                <a:gs pos="100000">
                  <a:schemeClr val="tx2">
                    <a:lumMod val="50000"/>
                    <a:alpha val="1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E99B7A38-17B0-4FB6-8DC2-568C4655AA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2600000">
              <a:off x="10150845" y="4270841"/>
              <a:ext cx="1897885" cy="1897885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10000"/>
                  </a:schemeClr>
                </a:gs>
                <a:gs pos="100000">
                  <a:schemeClr val="tx2">
                    <a:lumMod val="75000"/>
                    <a:alpha val="2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FF4C7269-B196-486D-A47F-77BB23AAE9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046780" y="3040492"/>
              <a:ext cx="2579322" cy="2579322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ED89A2E8-95F8-4827-9432-1AA7E82579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224640" y="3193975"/>
              <a:ext cx="2243193" cy="2243193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1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" name="Rectangle 23">
            <a:extLst>
              <a:ext uri="{FF2B5EF4-FFF2-40B4-BE49-F238E27FC236}">
                <a16:creationId xmlns:a16="http://schemas.microsoft.com/office/drawing/2014/main" id="{F3856C81-415E-484F-93E4-C329F454D5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438146" y="1042605"/>
            <a:ext cx="2796461" cy="71125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alpha val="0"/>
                </a:schemeClr>
              </a:gs>
              <a:gs pos="100000">
                <a:schemeClr val="tx2">
                  <a:lumMod val="75000"/>
                  <a:alpha val="1000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CC95D42B-FBF3-4C81-8FD4-CBED235411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259539" y="317578"/>
            <a:ext cx="548640" cy="549007"/>
            <a:chOff x="7029447" y="3514725"/>
            <a:chExt cx="1285875" cy="549007"/>
          </a:xfrm>
        </p:grpSpPr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F9A2762D-96C8-43A9-8FB4-B893A422FD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780D8D0F-A2C7-4629-B042-A99DF4CD1F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2AA066E0-8819-4B74-B577-4F86B6ACB3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786822E5-6B0C-4271-AAEB-6E5B9AB9B8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18639AD1-4D74-4424-B02C-50AAADBE06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877278" y="4945279"/>
            <a:ext cx="1285875" cy="549007"/>
            <a:chOff x="7029447" y="3514725"/>
            <a:chExt cx="1285875" cy="549007"/>
          </a:xfrm>
        </p:grpSpPr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741F3A5D-026C-48FF-BE29-DFBA51A917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05E9F231-9EEC-48FA-BD74-DF5FBF7354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BEA3E55D-272D-4836-BF1B-B46C0248A0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A9887AC4-55DC-42D7-B003-76ED4B52D0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Rectangle 37">
            <a:extLst>
              <a:ext uri="{FF2B5EF4-FFF2-40B4-BE49-F238E27FC236}">
                <a16:creationId xmlns:a16="http://schemas.microsoft.com/office/drawing/2014/main" id="{B29481A6-9A3B-4120-9C9D-8BD206C929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" y="6140785"/>
            <a:ext cx="6095997" cy="711252"/>
          </a:xfrm>
          <a:prstGeom prst="rect">
            <a:avLst/>
          </a:prstGeom>
          <a:gradFill flip="none" rotWithShape="1">
            <a:gsLst>
              <a:gs pos="10000">
                <a:schemeClr val="tx2">
                  <a:lumMod val="50000"/>
                  <a:alpha val="10000"/>
                </a:schemeClr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54E220D0-6FEB-4727-960C-B637712D71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616345" y="5940560"/>
            <a:ext cx="1285875" cy="549007"/>
            <a:chOff x="7029447" y="3514725"/>
            <a:chExt cx="1285875" cy="549007"/>
          </a:xfrm>
        </p:grpSpPr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30854E48-F0D5-4C38-80CF-950BE37A8F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F6529B87-72DD-45B8-89EC-6358F86785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3A5B663B-04AC-4C76-A8D2-80D94C33A6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0BB4FF8E-FA13-4808-9658-DC67573F79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tel 1">
            <a:extLst>
              <a:ext uri="{FF2B5EF4-FFF2-40B4-BE49-F238E27FC236}">
                <a16:creationId xmlns:a16="http://schemas.microsoft.com/office/drawing/2014/main" id="{A021A63F-0CF1-42FA-2807-1548070DEC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0935"/>
            <a:ext cx="5107366" cy="5481275"/>
          </a:xfrm>
          <a:noFill/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8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Diktering</a:t>
            </a:r>
            <a:r>
              <a:rPr lang="en-US" sz="48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8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i</a:t>
            </a:r>
            <a:r>
              <a:rPr lang="en-US" sz="48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Word</a:t>
            </a: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1D788327-7D9D-4E47-846F-020A8F5E23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6200000">
            <a:off x="6009063" y="3253797"/>
            <a:ext cx="304800" cy="429768"/>
            <a:chOff x="215328" y="-46937"/>
            <a:chExt cx="304800" cy="2773841"/>
          </a:xfrm>
        </p:grpSpPr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AB903337-D6B8-41EE-B6A3-4329C8D8E7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53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F0D28A68-745E-44CC-A29E-0EB13A8442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69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3B18D645-DE9C-49EB-85CC-C100857976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85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C7BB3B1F-5029-47B9-B1A5-2469BF49DB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01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" name="Media på Internett 4" title="WordOnline diktering22">
            <a:hlinkClick r:id="" action="ppaction://media"/>
            <a:extLst>
              <a:ext uri="{FF2B5EF4-FFF2-40B4-BE49-F238E27FC236}">
                <a16:creationId xmlns:a16="http://schemas.microsoft.com/office/drawing/2014/main" id="{43070AE6-853F-498F-B28D-631C39AFD995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664858" y="1329398"/>
            <a:ext cx="8767159" cy="4953780"/>
          </a:xfrm>
          <a:prstGeom prst="rect">
            <a:avLst/>
          </a:prstGeom>
        </p:spPr>
      </p:pic>
      <p:sp>
        <p:nvSpPr>
          <p:cNvPr id="6" name="TekstSylinder 5">
            <a:extLst>
              <a:ext uri="{FF2B5EF4-FFF2-40B4-BE49-F238E27FC236}">
                <a16:creationId xmlns:a16="http://schemas.microsoft.com/office/drawing/2014/main" id="{34781CB7-4EB9-4CD4-8E68-90BFD776F1A2}"/>
              </a:ext>
            </a:extLst>
          </p:cNvPr>
          <p:cNvSpPr txBox="1"/>
          <p:nvPr/>
        </p:nvSpPr>
        <p:spPr>
          <a:xfrm>
            <a:off x="1083076" y="6391922"/>
            <a:ext cx="9348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>
                <a:solidFill>
                  <a:schemeClr val="bg1"/>
                </a:solidFill>
              </a:rPr>
              <a:t>Det er også mulig å diktere på mobiltelefonen sin – sjekk telefonens egenskaper…</a:t>
            </a:r>
          </a:p>
        </p:txBody>
      </p:sp>
    </p:spTree>
    <p:extLst>
      <p:ext uri="{BB962C8B-B14F-4D97-AF65-F5344CB8AC3E}">
        <p14:creationId xmlns:p14="http://schemas.microsoft.com/office/powerpoint/2010/main" val="132226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A8DC20BE-2EE3-423E-8873-7E684D033F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ectangle 24">
            <a:extLst>
              <a:ext uri="{FF2B5EF4-FFF2-40B4-BE49-F238E27FC236}">
                <a16:creationId xmlns:a16="http://schemas.microsoft.com/office/drawing/2014/main" id="{AA693EB7-865B-49B6-B0F4-7D3289D187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6" name="Group 26">
            <a:extLst>
              <a:ext uri="{FF2B5EF4-FFF2-40B4-BE49-F238E27FC236}">
                <a16:creationId xmlns:a16="http://schemas.microsoft.com/office/drawing/2014/main" id="{D319511D-8951-4C0E-A98B-0B070288FE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2075420"/>
            <a:ext cx="12048729" cy="4093306"/>
            <a:chOff x="1" y="2075420"/>
            <a:chExt cx="12048729" cy="4093306"/>
          </a:xfrm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E94F28A5-172A-481A-818A-BEBB655CA2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7942191" y="2507571"/>
              <a:ext cx="3563871" cy="3563871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6C84E780-BE3B-4240-9EA0-F435AE760F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435065" y="4048931"/>
              <a:ext cx="1381607" cy="1381607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9B59A592-D2CE-40BE-B3E1-1B8D16F67F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" y="2075420"/>
              <a:ext cx="3144364" cy="3144364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20000"/>
                  </a:schemeClr>
                </a:gs>
                <a:gs pos="100000">
                  <a:schemeClr val="tx2">
                    <a:lumMod val="50000"/>
                    <a:alpha val="1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E99B7A38-17B0-4FB6-8DC2-568C4655AA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2600000">
              <a:off x="10150845" y="4270841"/>
              <a:ext cx="1897885" cy="1897885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10000"/>
                  </a:schemeClr>
                </a:gs>
                <a:gs pos="100000">
                  <a:schemeClr val="tx2">
                    <a:lumMod val="75000"/>
                    <a:alpha val="2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FF4C7269-B196-486D-A47F-77BB23AAE9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046780" y="3040492"/>
              <a:ext cx="2579322" cy="2579322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ED89A2E8-95F8-4827-9432-1AA7E82579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224640" y="3193975"/>
              <a:ext cx="2243193" cy="2243193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1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5" name="Rectangle 34">
            <a:extLst>
              <a:ext uri="{FF2B5EF4-FFF2-40B4-BE49-F238E27FC236}">
                <a16:creationId xmlns:a16="http://schemas.microsoft.com/office/drawing/2014/main" id="{F3856C81-415E-484F-93E4-C329F454D5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438146" y="1042605"/>
            <a:ext cx="2796461" cy="71125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alpha val="0"/>
                </a:schemeClr>
              </a:gs>
              <a:gs pos="100000">
                <a:schemeClr val="tx2">
                  <a:lumMod val="75000"/>
                  <a:alpha val="1000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CC95D42B-FBF3-4C81-8FD4-CBED235411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259539" y="317578"/>
            <a:ext cx="548640" cy="549007"/>
            <a:chOff x="7029447" y="3514725"/>
            <a:chExt cx="1285875" cy="549007"/>
          </a:xfrm>
        </p:grpSpPr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F9A2762D-96C8-43A9-8FB4-B893A422FD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780D8D0F-A2C7-4629-B042-A99DF4CD1F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2AA066E0-8819-4B74-B577-4F86B6ACB3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786822E5-6B0C-4271-AAEB-6E5B9AB9B8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18639AD1-4D74-4424-B02C-50AAADBE06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877278" y="4945279"/>
            <a:ext cx="1285875" cy="549007"/>
            <a:chOff x="7029447" y="3514725"/>
            <a:chExt cx="1285875" cy="549007"/>
          </a:xfrm>
        </p:grpSpPr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741F3A5D-026C-48FF-BE29-DFBA51A917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05E9F231-9EEC-48FA-BD74-DF5FBF7354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BEA3E55D-272D-4836-BF1B-B46C0248A0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A9887AC4-55DC-42D7-B003-76ED4B52D0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9" name="Rectangle 48">
            <a:extLst>
              <a:ext uri="{FF2B5EF4-FFF2-40B4-BE49-F238E27FC236}">
                <a16:creationId xmlns:a16="http://schemas.microsoft.com/office/drawing/2014/main" id="{B29481A6-9A3B-4120-9C9D-8BD206C929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" y="6140785"/>
            <a:ext cx="6095997" cy="711252"/>
          </a:xfrm>
          <a:prstGeom prst="rect">
            <a:avLst/>
          </a:prstGeom>
          <a:gradFill flip="none" rotWithShape="1">
            <a:gsLst>
              <a:gs pos="10000">
                <a:schemeClr val="tx2">
                  <a:lumMod val="50000"/>
                  <a:alpha val="10000"/>
                </a:schemeClr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54E220D0-6FEB-4727-960C-B637712D71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616345" y="5940560"/>
            <a:ext cx="1285875" cy="549007"/>
            <a:chOff x="7029447" y="3514725"/>
            <a:chExt cx="1285875" cy="549007"/>
          </a:xfrm>
        </p:grpSpPr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30854E48-F0D5-4C38-80CF-950BE37A8F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F6529B87-72DD-45B8-89EC-6358F86785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3A5B663B-04AC-4C76-A8D2-80D94C33A6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0BB4FF8E-FA13-4808-9658-DC67573F79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tel 1">
            <a:extLst>
              <a:ext uri="{FF2B5EF4-FFF2-40B4-BE49-F238E27FC236}">
                <a16:creationId xmlns:a16="http://schemas.microsoft.com/office/drawing/2014/main" id="{307A616A-0DD8-888F-914F-5520D43F4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0935"/>
            <a:ext cx="10645746" cy="5481275"/>
          </a:xfrm>
          <a:noFill/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800" dirty="0">
                <a:solidFill>
                  <a:schemeClr val="bg1"/>
                </a:solidFill>
              </a:rPr>
              <a:t>Office L</a:t>
            </a:r>
            <a:r>
              <a:rPr lang="en-US" sz="48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ens </a:t>
            </a:r>
            <a:r>
              <a:rPr lang="en-US" sz="48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til</a:t>
            </a:r>
            <a:r>
              <a:rPr lang="en-US" sz="48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iPad, </a:t>
            </a:r>
            <a:r>
              <a:rPr lang="en-US" sz="48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telefon</a:t>
            </a:r>
            <a:r>
              <a:rPr lang="en-US" sz="48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, Chromebook..</a:t>
            </a:r>
          </a:p>
        </p:txBody>
      </p:sp>
      <p:pic>
        <p:nvPicPr>
          <p:cNvPr id="5" name="Media på Internett 4" title="Hvordan bruke engasjerende leser med Office Lens">
            <a:hlinkClick r:id="" action="ppaction://media"/>
            <a:extLst>
              <a:ext uri="{FF2B5EF4-FFF2-40B4-BE49-F238E27FC236}">
                <a16:creationId xmlns:a16="http://schemas.microsoft.com/office/drawing/2014/main" id="{98F43DA7-F97B-FB88-5327-C33E00793526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863071" y="1363713"/>
            <a:ext cx="8928765" cy="5044753"/>
          </a:xfrm>
          <a:prstGeom prst="rect">
            <a:avLst/>
          </a:prstGeom>
        </p:spPr>
      </p:pic>
      <p:grpSp>
        <p:nvGrpSpPr>
          <p:cNvPr id="57" name="Group 56">
            <a:extLst>
              <a:ext uri="{FF2B5EF4-FFF2-40B4-BE49-F238E27FC236}">
                <a16:creationId xmlns:a16="http://schemas.microsoft.com/office/drawing/2014/main" id="{1D788327-7D9D-4E47-846F-020A8F5E23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6200000">
            <a:off x="6009063" y="3253797"/>
            <a:ext cx="304800" cy="429768"/>
            <a:chOff x="215328" y="-46937"/>
            <a:chExt cx="304800" cy="2773841"/>
          </a:xfrm>
        </p:grpSpPr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AB903337-D6B8-41EE-B6A3-4329C8D8E7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53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F0D28A68-745E-44CC-A29E-0EB13A8442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69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3B18D645-DE9C-49EB-85CC-C100857976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85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C7BB3B1F-5029-47B9-B1A5-2469BF49DB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01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606261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7C1E5815-D54C-487F-A054-6D4930ADE3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736F0DFD-0954-464F-BF12-DD2E6F6E03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208496" y="0"/>
            <a:ext cx="1983504" cy="6858000"/>
          </a:xfrm>
          <a:custGeom>
            <a:avLst/>
            <a:gdLst>
              <a:gd name="connsiteX0" fmla="*/ 0 w 1983504"/>
              <a:gd name="connsiteY0" fmla="*/ 0 h 6858000"/>
              <a:gd name="connsiteX1" fmla="*/ 1376658 w 1983504"/>
              <a:gd name="connsiteY1" fmla="*/ 0 h 6858000"/>
              <a:gd name="connsiteX2" fmla="*/ 1690650 w 1983504"/>
              <a:gd name="connsiteY2" fmla="*/ 110269 h 6858000"/>
              <a:gd name="connsiteX3" fmla="*/ 1645361 w 1983504"/>
              <a:gd name="connsiteY3" fmla="*/ 135168 h 6858000"/>
              <a:gd name="connsiteX4" fmla="*/ 1373640 w 1983504"/>
              <a:gd name="connsiteY4" fmla="*/ 71141 h 6858000"/>
              <a:gd name="connsiteX5" fmla="*/ 1319295 w 1983504"/>
              <a:gd name="connsiteY5" fmla="*/ 88927 h 6858000"/>
              <a:gd name="connsiteX6" fmla="*/ 1346468 w 1983504"/>
              <a:gd name="connsiteY6" fmla="*/ 163625 h 6858000"/>
              <a:gd name="connsiteX7" fmla="*/ 1464213 w 1983504"/>
              <a:gd name="connsiteY7" fmla="*/ 192082 h 6858000"/>
              <a:gd name="connsiteX8" fmla="*/ 1648381 w 1983504"/>
              <a:gd name="connsiteY8" fmla="*/ 373491 h 6858000"/>
              <a:gd name="connsiteX9" fmla="*/ 1370620 w 1983504"/>
              <a:gd name="connsiteY9" fmla="*/ 352148 h 6858000"/>
              <a:gd name="connsiteX10" fmla="*/ 1322314 w 1983504"/>
              <a:gd name="connsiteY10" fmla="*/ 394834 h 6858000"/>
              <a:gd name="connsiteX11" fmla="*/ 1304199 w 1983504"/>
              <a:gd name="connsiteY11" fmla="*/ 451747 h 6858000"/>
              <a:gd name="connsiteX12" fmla="*/ 1222682 w 1983504"/>
              <a:gd name="connsiteY12" fmla="*/ 359262 h 6858000"/>
              <a:gd name="connsiteX13" fmla="*/ 1153242 w 1983504"/>
              <a:gd name="connsiteY13" fmla="*/ 334364 h 6858000"/>
              <a:gd name="connsiteX14" fmla="*/ 1132108 w 1983504"/>
              <a:gd name="connsiteY14" fmla="*/ 416176 h 6858000"/>
              <a:gd name="connsiteX15" fmla="*/ 1195509 w 1983504"/>
              <a:gd name="connsiteY15" fmla="*/ 505101 h 6858000"/>
              <a:gd name="connsiteX16" fmla="*/ 1364582 w 1983504"/>
              <a:gd name="connsiteY16" fmla="*/ 558458 h 6858000"/>
              <a:gd name="connsiteX17" fmla="*/ 1183434 w 1983504"/>
              <a:gd name="connsiteY17" fmla="*/ 558458 h 6858000"/>
              <a:gd name="connsiteX18" fmla="*/ 975114 w 1983504"/>
              <a:gd name="connsiteY18" fmla="*/ 522887 h 6858000"/>
              <a:gd name="connsiteX19" fmla="*/ 754716 w 1983504"/>
              <a:gd name="connsiteY19" fmla="*/ 533558 h 6858000"/>
              <a:gd name="connsiteX20" fmla="*/ 546395 w 1983504"/>
              <a:gd name="connsiteY20" fmla="*/ 462417 h 6858000"/>
              <a:gd name="connsiteX21" fmla="*/ 335056 w 1983504"/>
              <a:gd name="connsiteY21" fmla="*/ 465975 h 6858000"/>
              <a:gd name="connsiteX22" fmla="*/ 1270988 w 1983504"/>
              <a:gd name="connsiteY22" fmla="*/ 910606 h 6858000"/>
              <a:gd name="connsiteX23" fmla="*/ 1225701 w 1983504"/>
              <a:gd name="connsiteY23" fmla="*/ 921277 h 6858000"/>
              <a:gd name="connsiteX24" fmla="*/ 1165318 w 1983504"/>
              <a:gd name="connsiteY24" fmla="*/ 949734 h 6858000"/>
              <a:gd name="connsiteX25" fmla="*/ 1210606 w 1983504"/>
              <a:gd name="connsiteY25" fmla="*/ 1006647 h 6858000"/>
              <a:gd name="connsiteX26" fmla="*/ 1455156 w 1983504"/>
              <a:gd name="connsiteY26" fmla="*/ 1113358 h 6858000"/>
              <a:gd name="connsiteX27" fmla="*/ 1515538 w 1983504"/>
              <a:gd name="connsiteY27" fmla="*/ 1220069 h 6858000"/>
              <a:gd name="connsiteX28" fmla="*/ 1440060 w 1983504"/>
              <a:gd name="connsiteY28" fmla="*/ 1209399 h 6858000"/>
              <a:gd name="connsiteX29" fmla="*/ 1373640 w 1983504"/>
              <a:gd name="connsiteY29" fmla="*/ 1230741 h 6858000"/>
              <a:gd name="connsiteX30" fmla="*/ 1400810 w 1983504"/>
              <a:gd name="connsiteY30" fmla="*/ 1365909 h 6858000"/>
              <a:gd name="connsiteX31" fmla="*/ 1748012 w 1983504"/>
              <a:gd name="connsiteY31" fmla="*/ 1540204 h 6858000"/>
              <a:gd name="connsiteX32" fmla="*/ 1778203 w 1983504"/>
              <a:gd name="connsiteY32" fmla="*/ 1597117 h 6858000"/>
              <a:gd name="connsiteX33" fmla="*/ 1735936 w 1983504"/>
              <a:gd name="connsiteY33" fmla="*/ 1636245 h 6858000"/>
              <a:gd name="connsiteX34" fmla="*/ 1624228 w 1983504"/>
              <a:gd name="connsiteY34" fmla="*/ 1657587 h 6858000"/>
              <a:gd name="connsiteX35" fmla="*/ 1781223 w 1983504"/>
              <a:gd name="connsiteY35" fmla="*/ 1849668 h 6858000"/>
              <a:gd name="connsiteX36" fmla="*/ 1838587 w 1983504"/>
              <a:gd name="connsiteY36" fmla="*/ 1903025 h 6858000"/>
              <a:gd name="connsiteX37" fmla="*/ 1938218 w 1983504"/>
              <a:gd name="connsiteY37" fmla="*/ 1984836 h 6858000"/>
              <a:gd name="connsiteX38" fmla="*/ 1938218 w 1983504"/>
              <a:gd name="connsiteY38" fmla="*/ 2013292 h 6858000"/>
              <a:gd name="connsiteX39" fmla="*/ 1805376 w 1983504"/>
              <a:gd name="connsiteY39" fmla="*/ 2102219 h 6858000"/>
              <a:gd name="connsiteX40" fmla="*/ 1563844 w 1983504"/>
              <a:gd name="connsiteY40" fmla="*/ 2077320 h 6858000"/>
              <a:gd name="connsiteX41" fmla="*/ 1920104 w 1983504"/>
              <a:gd name="connsiteY41" fmla="*/ 2208931 h 6858000"/>
              <a:gd name="connsiteX42" fmla="*/ 766792 w 1983504"/>
              <a:gd name="connsiteY42" fmla="*/ 1892353 h 6858000"/>
              <a:gd name="connsiteX43" fmla="*/ 839252 w 1983504"/>
              <a:gd name="connsiteY43" fmla="*/ 1974165 h 6858000"/>
              <a:gd name="connsiteX44" fmla="*/ 1243816 w 1983504"/>
              <a:gd name="connsiteY44" fmla="*/ 2191146 h 6858000"/>
              <a:gd name="connsiteX45" fmla="*/ 1358543 w 1983504"/>
              <a:gd name="connsiteY45" fmla="*/ 2326314 h 6858000"/>
              <a:gd name="connsiteX46" fmla="*/ 1479310 w 1983504"/>
              <a:gd name="connsiteY46" fmla="*/ 2401012 h 6858000"/>
              <a:gd name="connsiteX47" fmla="*/ 1648381 w 1983504"/>
              <a:gd name="connsiteY47" fmla="*/ 2401012 h 6858000"/>
              <a:gd name="connsiteX48" fmla="*/ 1769146 w 1983504"/>
              <a:gd name="connsiteY48" fmla="*/ 2518395 h 6858000"/>
              <a:gd name="connsiteX49" fmla="*/ 1645361 w 1983504"/>
              <a:gd name="connsiteY49" fmla="*/ 2543294 h 6858000"/>
              <a:gd name="connsiteX50" fmla="*/ 1500444 w 1983504"/>
              <a:gd name="connsiteY50" fmla="*/ 2525509 h 6858000"/>
              <a:gd name="connsiteX51" fmla="*/ 1337410 w 1983504"/>
              <a:gd name="connsiteY51" fmla="*/ 2564636 h 6858000"/>
              <a:gd name="connsiteX52" fmla="*/ 1186452 w 1983504"/>
              <a:gd name="connsiteY52" fmla="*/ 2532623 h 6858000"/>
              <a:gd name="connsiteX53" fmla="*/ 1005304 w 1983504"/>
              <a:gd name="connsiteY53" fmla="*/ 2553965 h 6858000"/>
              <a:gd name="connsiteX54" fmla="*/ 947940 w 1983504"/>
              <a:gd name="connsiteY54" fmla="*/ 2692689 h 6858000"/>
              <a:gd name="connsiteX55" fmla="*/ 929826 w 1983504"/>
              <a:gd name="connsiteY55" fmla="*/ 2703362 h 6858000"/>
              <a:gd name="connsiteX56" fmla="*/ 594701 w 1983504"/>
              <a:gd name="connsiteY56" fmla="*/ 2923898 h 6858000"/>
              <a:gd name="connsiteX57" fmla="*/ 501108 w 1983504"/>
              <a:gd name="connsiteY57" fmla="*/ 2941684 h 6858000"/>
              <a:gd name="connsiteX58" fmla="*/ 1053610 w 1983504"/>
              <a:gd name="connsiteY58" fmla="*/ 3329402 h 6858000"/>
              <a:gd name="connsiteX59" fmla="*/ 682256 w 1983504"/>
              <a:gd name="connsiteY59" fmla="*/ 3229805 h 6858000"/>
              <a:gd name="connsiteX60" fmla="*/ 630932 w 1983504"/>
              <a:gd name="connsiteY60" fmla="*/ 3393429 h 6858000"/>
              <a:gd name="connsiteX61" fmla="*/ 806041 w 1983504"/>
              <a:gd name="connsiteY61" fmla="*/ 3539269 h 6858000"/>
              <a:gd name="connsiteX62" fmla="*/ 869444 w 1983504"/>
              <a:gd name="connsiteY62" fmla="*/ 3827390 h 6858000"/>
              <a:gd name="connsiteX63" fmla="*/ 839252 w 1983504"/>
              <a:gd name="connsiteY63" fmla="*/ 4090612 h 6858000"/>
              <a:gd name="connsiteX64" fmla="*/ 763774 w 1983504"/>
              <a:gd name="connsiteY64" fmla="*/ 4172424 h 6858000"/>
              <a:gd name="connsiteX65" fmla="*/ 655085 w 1983504"/>
              <a:gd name="connsiteY65" fmla="*/ 4321821 h 6858000"/>
              <a:gd name="connsiteX66" fmla="*/ 588662 w 1983504"/>
              <a:gd name="connsiteY66" fmla="*/ 4414305 h 6858000"/>
              <a:gd name="connsiteX67" fmla="*/ 356189 w 1983504"/>
              <a:gd name="connsiteY67" fmla="*/ 4378734 h 6858000"/>
              <a:gd name="connsiteX68" fmla="*/ 667160 w 1983504"/>
              <a:gd name="connsiteY68" fmla="*/ 4613499 h 6858000"/>
              <a:gd name="connsiteX69" fmla="*/ 416573 w 1983504"/>
              <a:gd name="connsiteY69" fmla="*/ 4585042 h 6858000"/>
              <a:gd name="connsiteX70" fmla="*/ 335056 w 1983504"/>
              <a:gd name="connsiteY70" fmla="*/ 4602828 h 6858000"/>
              <a:gd name="connsiteX71" fmla="*/ 380342 w 1983504"/>
              <a:gd name="connsiteY71" fmla="*/ 4677526 h 6858000"/>
              <a:gd name="connsiteX72" fmla="*/ 564510 w 1983504"/>
              <a:gd name="connsiteY72" fmla="*/ 4805580 h 6858000"/>
              <a:gd name="connsiteX73" fmla="*/ 944922 w 1983504"/>
              <a:gd name="connsiteY73" fmla="*/ 5154171 h 6858000"/>
              <a:gd name="connsiteX74" fmla="*/ 576586 w 1983504"/>
              <a:gd name="connsiteY74" fmla="*/ 4994104 h 6858000"/>
              <a:gd name="connsiteX75" fmla="*/ 963036 w 1983504"/>
              <a:gd name="connsiteY75" fmla="*/ 5353367 h 6858000"/>
              <a:gd name="connsiteX76" fmla="*/ 1047572 w 1983504"/>
              <a:gd name="connsiteY76" fmla="*/ 5474306 h 6858000"/>
              <a:gd name="connsiteX77" fmla="*/ 1222682 w 1983504"/>
              <a:gd name="connsiteY77" fmla="*/ 5769542 h 6858000"/>
              <a:gd name="connsiteX78" fmla="*/ 1213626 w 1983504"/>
              <a:gd name="connsiteY78" fmla="*/ 5801555 h 6858000"/>
              <a:gd name="connsiteX79" fmla="*/ 1014361 w 1983504"/>
              <a:gd name="connsiteY79" fmla="*/ 5755314 h 6858000"/>
              <a:gd name="connsiteX80" fmla="*/ 1274008 w 1983504"/>
              <a:gd name="connsiteY80" fmla="*/ 6004307 h 6858000"/>
              <a:gd name="connsiteX81" fmla="*/ 1542711 w 1983504"/>
              <a:gd name="connsiteY81" fmla="*/ 6196388 h 6858000"/>
              <a:gd name="connsiteX82" fmla="*/ 1352504 w 1983504"/>
              <a:gd name="connsiteY82" fmla="*/ 6167932 h 6858000"/>
              <a:gd name="connsiteX83" fmla="*/ 1089840 w 1983504"/>
              <a:gd name="connsiteY83" fmla="*/ 6057663 h 6858000"/>
              <a:gd name="connsiteX84" fmla="*/ 999266 w 1983504"/>
              <a:gd name="connsiteY84" fmla="*/ 6100347 h 6858000"/>
              <a:gd name="connsiteX85" fmla="*/ 1246836 w 1983504"/>
              <a:gd name="connsiteY85" fmla="*/ 6281757 h 6858000"/>
              <a:gd name="connsiteX86" fmla="*/ 1388735 w 1983504"/>
              <a:gd name="connsiteY86" fmla="*/ 6367127 h 6858000"/>
              <a:gd name="connsiteX87" fmla="*/ 1446099 w 1983504"/>
              <a:gd name="connsiteY87" fmla="*/ 6431153 h 6858000"/>
              <a:gd name="connsiteX88" fmla="*/ 1609132 w 1983504"/>
              <a:gd name="connsiteY88" fmla="*/ 6658805 h 6858000"/>
              <a:gd name="connsiteX89" fmla="*/ 1983504 w 1983504"/>
              <a:gd name="connsiteY89" fmla="*/ 6858000 h 6858000"/>
              <a:gd name="connsiteX90" fmla="*/ 0 w 1983504"/>
              <a:gd name="connsiteY9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</a:cxnLst>
            <a:rect l="l" t="t" r="r" b="b"/>
            <a:pathLst>
              <a:path w="1983504" h="6858000">
                <a:moveTo>
                  <a:pt x="0" y="0"/>
                </a:moveTo>
                <a:lnTo>
                  <a:pt x="1376658" y="0"/>
                </a:lnTo>
                <a:cubicBezTo>
                  <a:pt x="1482328" y="35571"/>
                  <a:pt x="1584980" y="78255"/>
                  <a:pt x="1690650" y="110269"/>
                </a:cubicBezTo>
                <a:cubicBezTo>
                  <a:pt x="1675553" y="145839"/>
                  <a:pt x="1660458" y="138725"/>
                  <a:pt x="1645361" y="135168"/>
                </a:cubicBezTo>
                <a:cubicBezTo>
                  <a:pt x="1554788" y="120941"/>
                  <a:pt x="1461194" y="110269"/>
                  <a:pt x="1373640" y="71141"/>
                </a:cubicBezTo>
                <a:cubicBezTo>
                  <a:pt x="1352504" y="64027"/>
                  <a:pt x="1328352" y="64027"/>
                  <a:pt x="1319295" y="88927"/>
                </a:cubicBezTo>
                <a:cubicBezTo>
                  <a:pt x="1304199" y="124497"/>
                  <a:pt x="1325332" y="145839"/>
                  <a:pt x="1346468" y="163625"/>
                </a:cubicBezTo>
                <a:cubicBezTo>
                  <a:pt x="1382696" y="195638"/>
                  <a:pt x="1424964" y="188525"/>
                  <a:pt x="1464213" y="192082"/>
                </a:cubicBezTo>
                <a:cubicBezTo>
                  <a:pt x="1572902" y="209867"/>
                  <a:pt x="1624228" y="259665"/>
                  <a:pt x="1648381" y="373491"/>
                </a:cubicBezTo>
                <a:cubicBezTo>
                  <a:pt x="1554788" y="327250"/>
                  <a:pt x="1461194" y="384162"/>
                  <a:pt x="1370620" y="352148"/>
                </a:cubicBezTo>
                <a:cubicBezTo>
                  <a:pt x="1346468" y="345034"/>
                  <a:pt x="1310237" y="355706"/>
                  <a:pt x="1322314" y="394834"/>
                </a:cubicBezTo>
                <a:cubicBezTo>
                  <a:pt x="1334390" y="430405"/>
                  <a:pt x="1373640" y="458860"/>
                  <a:pt x="1304199" y="451747"/>
                </a:cubicBezTo>
                <a:cubicBezTo>
                  <a:pt x="1252873" y="448189"/>
                  <a:pt x="1237778" y="405504"/>
                  <a:pt x="1222682" y="359262"/>
                </a:cubicBezTo>
                <a:cubicBezTo>
                  <a:pt x="1210606" y="334364"/>
                  <a:pt x="1177395" y="320135"/>
                  <a:pt x="1153242" y="334364"/>
                </a:cubicBezTo>
                <a:cubicBezTo>
                  <a:pt x="1123051" y="348592"/>
                  <a:pt x="1132108" y="387720"/>
                  <a:pt x="1132108" y="416176"/>
                </a:cubicBezTo>
                <a:cubicBezTo>
                  <a:pt x="1129088" y="469532"/>
                  <a:pt x="1153242" y="494431"/>
                  <a:pt x="1195509" y="505101"/>
                </a:cubicBezTo>
                <a:cubicBezTo>
                  <a:pt x="1246836" y="519330"/>
                  <a:pt x="1298160" y="537116"/>
                  <a:pt x="1364582" y="558458"/>
                </a:cubicBezTo>
                <a:cubicBezTo>
                  <a:pt x="1292122" y="594028"/>
                  <a:pt x="1237778" y="586915"/>
                  <a:pt x="1183434" y="558458"/>
                </a:cubicBezTo>
                <a:cubicBezTo>
                  <a:pt x="1117012" y="526444"/>
                  <a:pt x="1029458" y="483759"/>
                  <a:pt x="975114" y="522887"/>
                </a:cubicBezTo>
                <a:cubicBezTo>
                  <a:pt x="893597" y="579800"/>
                  <a:pt x="827176" y="544229"/>
                  <a:pt x="754716" y="533558"/>
                </a:cubicBezTo>
                <a:cubicBezTo>
                  <a:pt x="603758" y="512216"/>
                  <a:pt x="697352" y="480203"/>
                  <a:pt x="546395" y="462417"/>
                </a:cubicBezTo>
                <a:cubicBezTo>
                  <a:pt x="486012" y="455303"/>
                  <a:pt x="422610" y="426847"/>
                  <a:pt x="335056" y="465975"/>
                </a:cubicBezTo>
                <a:cubicBezTo>
                  <a:pt x="730563" y="672284"/>
                  <a:pt x="917750" y="658055"/>
                  <a:pt x="1270988" y="910606"/>
                </a:cubicBezTo>
                <a:cubicBezTo>
                  <a:pt x="1255893" y="935506"/>
                  <a:pt x="1240798" y="924835"/>
                  <a:pt x="1225701" y="921277"/>
                </a:cubicBezTo>
                <a:cubicBezTo>
                  <a:pt x="1201548" y="917720"/>
                  <a:pt x="1171356" y="903491"/>
                  <a:pt x="1165318" y="949734"/>
                </a:cubicBezTo>
                <a:cubicBezTo>
                  <a:pt x="1162298" y="985305"/>
                  <a:pt x="1180415" y="1003089"/>
                  <a:pt x="1210606" y="1006647"/>
                </a:cubicBezTo>
                <a:cubicBezTo>
                  <a:pt x="1298160" y="1020875"/>
                  <a:pt x="1376658" y="1070674"/>
                  <a:pt x="1455156" y="1113358"/>
                </a:cubicBezTo>
                <a:cubicBezTo>
                  <a:pt x="1491385" y="1131144"/>
                  <a:pt x="1530634" y="1156043"/>
                  <a:pt x="1515538" y="1220069"/>
                </a:cubicBezTo>
                <a:cubicBezTo>
                  <a:pt x="1485348" y="1237855"/>
                  <a:pt x="1464213" y="1212955"/>
                  <a:pt x="1440060" y="1209399"/>
                </a:cubicBezTo>
                <a:cubicBezTo>
                  <a:pt x="1415907" y="1205842"/>
                  <a:pt x="1358543" y="1220069"/>
                  <a:pt x="1373640" y="1230741"/>
                </a:cubicBezTo>
                <a:cubicBezTo>
                  <a:pt x="1443080" y="1269868"/>
                  <a:pt x="1316276" y="1365909"/>
                  <a:pt x="1400810" y="1365909"/>
                </a:cubicBezTo>
                <a:cubicBezTo>
                  <a:pt x="1539691" y="1365909"/>
                  <a:pt x="1615170" y="1536647"/>
                  <a:pt x="1748012" y="1540204"/>
                </a:cubicBezTo>
                <a:cubicBezTo>
                  <a:pt x="1769146" y="1540204"/>
                  <a:pt x="1778203" y="1572219"/>
                  <a:pt x="1778203" y="1597117"/>
                </a:cubicBezTo>
                <a:cubicBezTo>
                  <a:pt x="1778203" y="1629132"/>
                  <a:pt x="1757070" y="1632688"/>
                  <a:pt x="1735936" y="1636245"/>
                </a:cubicBezTo>
                <a:cubicBezTo>
                  <a:pt x="1702725" y="1639802"/>
                  <a:pt x="1666496" y="1597117"/>
                  <a:pt x="1624228" y="1657587"/>
                </a:cubicBezTo>
                <a:cubicBezTo>
                  <a:pt x="1702725" y="1693158"/>
                  <a:pt x="1784242" y="1728729"/>
                  <a:pt x="1781223" y="1849668"/>
                </a:cubicBezTo>
                <a:cubicBezTo>
                  <a:pt x="1781223" y="1881683"/>
                  <a:pt x="1814434" y="1895910"/>
                  <a:pt x="1838587" y="1903025"/>
                </a:cubicBezTo>
                <a:cubicBezTo>
                  <a:pt x="1880854" y="1917252"/>
                  <a:pt x="1914065" y="1938595"/>
                  <a:pt x="1938218" y="1984836"/>
                </a:cubicBezTo>
                <a:cubicBezTo>
                  <a:pt x="1938218" y="1995507"/>
                  <a:pt x="1938218" y="2002622"/>
                  <a:pt x="1938218" y="2013292"/>
                </a:cubicBezTo>
                <a:cubicBezTo>
                  <a:pt x="1932180" y="2123562"/>
                  <a:pt x="1871798" y="2120004"/>
                  <a:pt x="1805376" y="2102219"/>
                </a:cubicBezTo>
                <a:cubicBezTo>
                  <a:pt x="1726878" y="2080877"/>
                  <a:pt x="1648381" y="2038192"/>
                  <a:pt x="1563844" y="2077320"/>
                </a:cubicBezTo>
                <a:cubicBezTo>
                  <a:pt x="1681592" y="2130676"/>
                  <a:pt x="1811414" y="2134233"/>
                  <a:pt x="1920104" y="2208931"/>
                </a:cubicBezTo>
                <a:cubicBezTo>
                  <a:pt x="1515538" y="2223159"/>
                  <a:pt x="1159280" y="1984836"/>
                  <a:pt x="766792" y="1892353"/>
                </a:cubicBezTo>
                <a:cubicBezTo>
                  <a:pt x="778869" y="1952823"/>
                  <a:pt x="812080" y="1967051"/>
                  <a:pt x="839252" y="1974165"/>
                </a:cubicBezTo>
                <a:cubicBezTo>
                  <a:pt x="984170" y="2020407"/>
                  <a:pt x="1110974" y="2112891"/>
                  <a:pt x="1243816" y="2191146"/>
                </a:cubicBezTo>
                <a:cubicBezTo>
                  <a:pt x="1298160" y="2223159"/>
                  <a:pt x="1337410" y="2258731"/>
                  <a:pt x="1358543" y="2326314"/>
                </a:cubicBezTo>
                <a:cubicBezTo>
                  <a:pt x="1376658" y="2390340"/>
                  <a:pt x="1412888" y="2418796"/>
                  <a:pt x="1479310" y="2401012"/>
                </a:cubicBezTo>
                <a:cubicBezTo>
                  <a:pt x="1533654" y="2386784"/>
                  <a:pt x="1591018" y="2393898"/>
                  <a:pt x="1648381" y="2401012"/>
                </a:cubicBezTo>
                <a:cubicBezTo>
                  <a:pt x="1711782" y="2408126"/>
                  <a:pt x="1784242" y="2479267"/>
                  <a:pt x="1769146" y="2518395"/>
                </a:cubicBezTo>
                <a:cubicBezTo>
                  <a:pt x="1738956" y="2582422"/>
                  <a:pt x="1687630" y="2550408"/>
                  <a:pt x="1645361" y="2543294"/>
                </a:cubicBezTo>
                <a:cubicBezTo>
                  <a:pt x="1594036" y="2536181"/>
                  <a:pt x="1500444" y="2518395"/>
                  <a:pt x="1500444" y="2525509"/>
                </a:cubicBezTo>
                <a:cubicBezTo>
                  <a:pt x="1467232" y="2685576"/>
                  <a:pt x="1391754" y="2564636"/>
                  <a:pt x="1337410" y="2564636"/>
                </a:cubicBezTo>
                <a:cubicBezTo>
                  <a:pt x="1286084" y="2564636"/>
                  <a:pt x="1234759" y="2546851"/>
                  <a:pt x="1186452" y="2532623"/>
                </a:cubicBezTo>
                <a:cubicBezTo>
                  <a:pt x="1123051" y="2514837"/>
                  <a:pt x="1065688" y="2546851"/>
                  <a:pt x="1005304" y="2553965"/>
                </a:cubicBezTo>
                <a:cubicBezTo>
                  <a:pt x="950960" y="2561080"/>
                  <a:pt x="981150" y="2653563"/>
                  <a:pt x="947940" y="2692689"/>
                </a:cubicBezTo>
                <a:cubicBezTo>
                  <a:pt x="941903" y="2703362"/>
                  <a:pt x="935864" y="2703362"/>
                  <a:pt x="929826" y="2703362"/>
                </a:cubicBezTo>
                <a:cubicBezTo>
                  <a:pt x="911711" y="2980812"/>
                  <a:pt x="594701" y="2913227"/>
                  <a:pt x="594701" y="2923898"/>
                </a:cubicBezTo>
                <a:cubicBezTo>
                  <a:pt x="567529" y="2941684"/>
                  <a:pt x="534318" y="2899000"/>
                  <a:pt x="501108" y="2941684"/>
                </a:cubicBezTo>
                <a:cubicBezTo>
                  <a:pt x="643007" y="3137322"/>
                  <a:pt x="860386" y="3183563"/>
                  <a:pt x="1053610" y="3329402"/>
                </a:cubicBezTo>
                <a:cubicBezTo>
                  <a:pt x="893597" y="3379202"/>
                  <a:pt x="800002" y="3208463"/>
                  <a:pt x="682256" y="3229805"/>
                </a:cubicBezTo>
                <a:cubicBezTo>
                  <a:pt x="624893" y="3283162"/>
                  <a:pt x="796984" y="3368530"/>
                  <a:pt x="630932" y="3393429"/>
                </a:cubicBezTo>
                <a:cubicBezTo>
                  <a:pt x="703390" y="3439672"/>
                  <a:pt x="754716" y="3485914"/>
                  <a:pt x="806041" y="3539269"/>
                </a:cubicBezTo>
                <a:cubicBezTo>
                  <a:pt x="893597" y="3635309"/>
                  <a:pt x="911711" y="3699337"/>
                  <a:pt x="869444" y="3827390"/>
                </a:cubicBezTo>
                <a:cubicBezTo>
                  <a:pt x="842270" y="3912759"/>
                  <a:pt x="803022" y="3991015"/>
                  <a:pt x="839252" y="4090612"/>
                </a:cubicBezTo>
                <a:cubicBezTo>
                  <a:pt x="863405" y="4158196"/>
                  <a:pt x="854347" y="4204438"/>
                  <a:pt x="763774" y="4172424"/>
                </a:cubicBezTo>
                <a:cubicBezTo>
                  <a:pt x="667160" y="4140411"/>
                  <a:pt x="630932" y="4200882"/>
                  <a:pt x="655085" y="4321821"/>
                </a:cubicBezTo>
                <a:cubicBezTo>
                  <a:pt x="670179" y="4400076"/>
                  <a:pt x="655085" y="4424975"/>
                  <a:pt x="588662" y="4414305"/>
                </a:cubicBezTo>
                <a:cubicBezTo>
                  <a:pt x="516204" y="4403633"/>
                  <a:pt x="446764" y="4353835"/>
                  <a:pt x="356189" y="4378734"/>
                </a:cubicBezTo>
                <a:cubicBezTo>
                  <a:pt x="428648" y="4521016"/>
                  <a:pt x="582626" y="4478331"/>
                  <a:pt x="667160" y="4613499"/>
                </a:cubicBezTo>
                <a:cubicBezTo>
                  <a:pt x="567529" y="4613499"/>
                  <a:pt x="489031" y="4613499"/>
                  <a:pt x="416573" y="4585042"/>
                </a:cubicBezTo>
                <a:cubicBezTo>
                  <a:pt x="386381" y="4574373"/>
                  <a:pt x="353170" y="4560144"/>
                  <a:pt x="335056" y="4602828"/>
                </a:cubicBezTo>
                <a:cubicBezTo>
                  <a:pt x="313920" y="4652628"/>
                  <a:pt x="356189" y="4670412"/>
                  <a:pt x="380342" y="4677526"/>
                </a:cubicBezTo>
                <a:cubicBezTo>
                  <a:pt x="449784" y="4702425"/>
                  <a:pt x="504126" y="4759339"/>
                  <a:pt x="564510" y="4805580"/>
                </a:cubicBezTo>
                <a:cubicBezTo>
                  <a:pt x="694332" y="4905177"/>
                  <a:pt x="836233" y="4990547"/>
                  <a:pt x="944922" y="5154171"/>
                </a:cubicBezTo>
                <a:cubicBezTo>
                  <a:pt x="809060" y="5111487"/>
                  <a:pt x="706410" y="5011889"/>
                  <a:pt x="576586" y="4994104"/>
                </a:cubicBezTo>
                <a:cubicBezTo>
                  <a:pt x="688296" y="5143500"/>
                  <a:pt x="830194" y="5243097"/>
                  <a:pt x="963036" y="5353367"/>
                </a:cubicBezTo>
                <a:cubicBezTo>
                  <a:pt x="1002286" y="5385379"/>
                  <a:pt x="1041534" y="5406721"/>
                  <a:pt x="1047572" y="5474306"/>
                </a:cubicBezTo>
                <a:cubicBezTo>
                  <a:pt x="1065688" y="5605917"/>
                  <a:pt x="1113992" y="5712629"/>
                  <a:pt x="1222682" y="5769542"/>
                </a:cubicBezTo>
                <a:cubicBezTo>
                  <a:pt x="1222682" y="5769542"/>
                  <a:pt x="1216644" y="5790884"/>
                  <a:pt x="1213626" y="5801555"/>
                </a:cubicBezTo>
                <a:cubicBezTo>
                  <a:pt x="1147203" y="5805112"/>
                  <a:pt x="1095878" y="5726858"/>
                  <a:pt x="1014361" y="5755314"/>
                </a:cubicBezTo>
                <a:cubicBezTo>
                  <a:pt x="1095878" y="5862025"/>
                  <a:pt x="1162298" y="5954508"/>
                  <a:pt x="1274008" y="6004307"/>
                </a:cubicBezTo>
                <a:cubicBezTo>
                  <a:pt x="1364582" y="6043434"/>
                  <a:pt x="1476290" y="6068335"/>
                  <a:pt x="1542711" y="6196388"/>
                </a:cubicBezTo>
                <a:cubicBezTo>
                  <a:pt x="1467232" y="6221287"/>
                  <a:pt x="1409868" y="6189274"/>
                  <a:pt x="1352504" y="6167932"/>
                </a:cubicBezTo>
                <a:cubicBezTo>
                  <a:pt x="1264950" y="6132361"/>
                  <a:pt x="1177395" y="6093234"/>
                  <a:pt x="1089840" y="6057663"/>
                </a:cubicBezTo>
                <a:cubicBezTo>
                  <a:pt x="1056628" y="6043434"/>
                  <a:pt x="1020400" y="6036320"/>
                  <a:pt x="999266" y="6100347"/>
                </a:cubicBezTo>
                <a:cubicBezTo>
                  <a:pt x="1110974" y="6114575"/>
                  <a:pt x="1177395" y="6199945"/>
                  <a:pt x="1246836" y="6281757"/>
                </a:cubicBezTo>
                <a:cubicBezTo>
                  <a:pt x="1286084" y="6327999"/>
                  <a:pt x="1319295" y="6388469"/>
                  <a:pt x="1388735" y="6367127"/>
                </a:cubicBezTo>
                <a:cubicBezTo>
                  <a:pt x="1424964" y="6356456"/>
                  <a:pt x="1449118" y="6388469"/>
                  <a:pt x="1446099" y="6431153"/>
                </a:cubicBezTo>
                <a:cubicBezTo>
                  <a:pt x="1431002" y="6580550"/>
                  <a:pt x="1518558" y="6630349"/>
                  <a:pt x="1609132" y="6658805"/>
                </a:cubicBezTo>
                <a:cubicBezTo>
                  <a:pt x="1741974" y="6701489"/>
                  <a:pt x="1859720" y="6786859"/>
                  <a:pt x="1983504" y="6858000"/>
                </a:cubicBezTo>
                <a:lnTo>
                  <a:pt x="0" y="6858000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4" name="Plassholder for innhold 7">
            <a:extLst>
              <a:ext uri="{FF2B5EF4-FFF2-40B4-BE49-F238E27FC236}">
                <a16:creationId xmlns:a16="http://schemas.microsoft.com/office/drawing/2014/main" id="{71EC8F4F-0491-45AC-9ED7-BEDF4CD456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9371" y="1387022"/>
            <a:ext cx="9268287" cy="5238953"/>
          </a:xfrm>
          <a:prstGeom prst="rect">
            <a:avLst/>
          </a:prstGeom>
        </p:spPr>
      </p:pic>
      <p:sp>
        <p:nvSpPr>
          <p:cNvPr id="5" name="Tittel 1">
            <a:extLst>
              <a:ext uri="{FF2B5EF4-FFF2-40B4-BE49-F238E27FC236}">
                <a16:creationId xmlns:a16="http://schemas.microsoft.com/office/drawing/2014/main" id="{8AAFDC41-1ED3-46C5-8E0A-A45D855A4439}"/>
              </a:ext>
            </a:extLst>
          </p:cNvPr>
          <p:cNvSpPr txBox="1">
            <a:spLocks/>
          </p:cNvSpPr>
          <p:nvPr/>
        </p:nvSpPr>
        <p:spPr>
          <a:xfrm>
            <a:off x="838200" y="695325"/>
            <a:ext cx="10515600" cy="9953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dirty="0">
                <a:solidFill>
                  <a:schemeClr val="accent1">
                    <a:lumMod val="75000"/>
                  </a:schemeClr>
                </a:solidFill>
              </a:rPr>
              <a:t>Lesestøtte</a:t>
            </a:r>
          </a:p>
        </p:txBody>
      </p:sp>
    </p:spTree>
    <p:extLst>
      <p:ext uri="{BB962C8B-B14F-4D97-AF65-F5344CB8AC3E}">
        <p14:creationId xmlns:p14="http://schemas.microsoft.com/office/powerpoint/2010/main" val="5481294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7C1E5815-D54C-487F-A054-6D4930ADE3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736F0DFD-0954-464F-BF12-DD2E6F6E03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208496" y="0"/>
            <a:ext cx="1983504" cy="6858000"/>
          </a:xfrm>
          <a:custGeom>
            <a:avLst/>
            <a:gdLst>
              <a:gd name="connsiteX0" fmla="*/ 0 w 1983504"/>
              <a:gd name="connsiteY0" fmla="*/ 0 h 6858000"/>
              <a:gd name="connsiteX1" fmla="*/ 1376658 w 1983504"/>
              <a:gd name="connsiteY1" fmla="*/ 0 h 6858000"/>
              <a:gd name="connsiteX2" fmla="*/ 1690650 w 1983504"/>
              <a:gd name="connsiteY2" fmla="*/ 110269 h 6858000"/>
              <a:gd name="connsiteX3" fmla="*/ 1645361 w 1983504"/>
              <a:gd name="connsiteY3" fmla="*/ 135168 h 6858000"/>
              <a:gd name="connsiteX4" fmla="*/ 1373640 w 1983504"/>
              <a:gd name="connsiteY4" fmla="*/ 71141 h 6858000"/>
              <a:gd name="connsiteX5" fmla="*/ 1319295 w 1983504"/>
              <a:gd name="connsiteY5" fmla="*/ 88927 h 6858000"/>
              <a:gd name="connsiteX6" fmla="*/ 1346468 w 1983504"/>
              <a:gd name="connsiteY6" fmla="*/ 163625 h 6858000"/>
              <a:gd name="connsiteX7" fmla="*/ 1464213 w 1983504"/>
              <a:gd name="connsiteY7" fmla="*/ 192082 h 6858000"/>
              <a:gd name="connsiteX8" fmla="*/ 1648381 w 1983504"/>
              <a:gd name="connsiteY8" fmla="*/ 373491 h 6858000"/>
              <a:gd name="connsiteX9" fmla="*/ 1370620 w 1983504"/>
              <a:gd name="connsiteY9" fmla="*/ 352148 h 6858000"/>
              <a:gd name="connsiteX10" fmla="*/ 1322314 w 1983504"/>
              <a:gd name="connsiteY10" fmla="*/ 394834 h 6858000"/>
              <a:gd name="connsiteX11" fmla="*/ 1304199 w 1983504"/>
              <a:gd name="connsiteY11" fmla="*/ 451747 h 6858000"/>
              <a:gd name="connsiteX12" fmla="*/ 1222682 w 1983504"/>
              <a:gd name="connsiteY12" fmla="*/ 359262 h 6858000"/>
              <a:gd name="connsiteX13" fmla="*/ 1153242 w 1983504"/>
              <a:gd name="connsiteY13" fmla="*/ 334364 h 6858000"/>
              <a:gd name="connsiteX14" fmla="*/ 1132108 w 1983504"/>
              <a:gd name="connsiteY14" fmla="*/ 416176 h 6858000"/>
              <a:gd name="connsiteX15" fmla="*/ 1195509 w 1983504"/>
              <a:gd name="connsiteY15" fmla="*/ 505101 h 6858000"/>
              <a:gd name="connsiteX16" fmla="*/ 1364582 w 1983504"/>
              <a:gd name="connsiteY16" fmla="*/ 558458 h 6858000"/>
              <a:gd name="connsiteX17" fmla="*/ 1183434 w 1983504"/>
              <a:gd name="connsiteY17" fmla="*/ 558458 h 6858000"/>
              <a:gd name="connsiteX18" fmla="*/ 975114 w 1983504"/>
              <a:gd name="connsiteY18" fmla="*/ 522887 h 6858000"/>
              <a:gd name="connsiteX19" fmla="*/ 754716 w 1983504"/>
              <a:gd name="connsiteY19" fmla="*/ 533558 h 6858000"/>
              <a:gd name="connsiteX20" fmla="*/ 546395 w 1983504"/>
              <a:gd name="connsiteY20" fmla="*/ 462417 h 6858000"/>
              <a:gd name="connsiteX21" fmla="*/ 335056 w 1983504"/>
              <a:gd name="connsiteY21" fmla="*/ 465975 h 6858000"/>
              <a:gd name="connsiteX22" fmla="*/ 1270988 w 1983504"/>
              <a:gd name="connsiteY22" fmla="*/ 910606 h 6858000"/>
              <a:gd name="connsiteX23" fmla="*/ 1225701 w 1983504"/>
              <a:gd name="connsiteY23" fmla="*/ 921277 h 6858000"/>
              <a:gd name="connsiteX24" fmla="*/ 1165318 w 1983504"/>
              <a:gd name="connsiteY24" fmla="*/ 949734 h 6858000"/>
              <a:gd name="connsiteX25" fmla="*/ 1210606 w 1983504"/>
              <a:gd name="connsiteY25" fmla="*/ 1006647 h 6858000"/>
              <a:gd name="connsiteX26" fmla="*/ 1455156 w 1983504"/>
              <a:gd name="connsiteY26" fmla="*/ 1113358 h 6858000"/>
              <a:gd name="connsiteX27" fmla="*/ 1515538 w 1983504"/>
              <a:gd name="connsiteY27" fmla="*/ 1220069 h 6858000"/>
              <a:gd name="connsiteX28" fmla="*/ 1440060 w 1983504"/>
              <a:gd name="connsiteY28" fmla="*/ 1209399 h 6858000"/>
              <a:gd name="connsiteX29" fmla="*/ 1373640 w 1983504"/>
              <a:gd name="connsiteY29" fmla="*/ 1230741 h 6858000"/>
              <a:gd name="connsiteX30" fmla="*/ 1400810 w 1983504"/>
              <a:gd name="connsiteY30" fmla="*/ 1365909 h 6858000"/>
              <a:gd name="connsiteX31" fmla="*/ 1748012 w 1983504"/>
              <a:gd name="connsiteY31" fmla="*/ 1540204 h 6858000"/>
              <a:gd name="connsiteX32" fmla="*/ 1778203 w 1983504"/>
              <a:gd name="connsiteY32" fmla="*/ 1597117 h 6858000"/>
              <a:gd name="connsiteX33" fmla="*/ 1735936 w 1983504"/>
              <a:gd name="connsiteY33" fmla="*/ 1636245 h 6858000"/>
              <a:gd name="connsiteX34" fmla="*/ 1624228 w 1983504"/>
              <a:gd name="connsiteY34" fmla="*/ 1657587 h 6858000"/>
              <a:gd name="connsiteX35" fmla="*/ 1781223 w 1983504"/>
              <a:gd name="connsiteY35" fmla="*/ 1849668 h 6858000"/>
              <a:gd name="connsiteX36" fmla="*/ 1838587 w 1983504"/>
              <a:gd name="connsiteY36" fmla="*/ 1903025 h 6858000"/>
              <a:gd name="connsiteX37" fmla="*/ 1938218 w 1983504"/>
              <a:gd name="connsiteY37" fmla="*/ 1984836 h 6858000"/>
              <a:gd name="connsiteX38" fmla="*/ 1938218 w 1983504"/>
              <a:gd name="connsiteY38" fmla="*/ 2013292 h 6858000"/>
              <a:gd name="connsiteX39" fmla="*/ 1805376 w 1983504"/>
              <a:gd name="connsiteY39" fmla="*/ 2102219 h 6858000"/>
              <a:gd name="connsiteX40" fmla="*/ 1563844 w 1983504"/>
              <a:gd name="connsiteY40" fmla="*/ 2077320 h 6858000"/>
              <a:gd name="connsiteX41" fmla="*/ 1920104 w 1983504"/>
              <a:gd name="connsiteY41" fmla="*/ 2208931 h 6858000"/>
              <a:gd name="connsiteX42" fmla="*/ 766792 w 1983504"/>
              <a:gd name="connsiteY42" fmla="*/ 1892353 h 6858000"/>
              <a:gd name="connsiteX43" fmla="*/ 839252 w 1983504"/>
              <a:gd name="connsiteY43" fmla="*/ 1974165 h 6858000"/>
              <a:gd name="connsiteX44" fmla="*/ 1243816 w 1983504"/>
              <a:gd name="connsiteY44" fmla="*/ 2191146 h 6858000"/>
              <a:gd name="connsiteX45" fmla="*/ 1358543 w 1983504"/>
              <a:gd name="connsiteY45" fmla="*/ 2326314 h 6858000"/>
              <a:gd name="connsiteX46" fmla="*/ 1479310 w 1983504"/>
              <a:gd name="connsiteY46" fmla="*/ 2401012 h 6858000"/>
              <a:gd name="connsiteX47" fmla="*/ 1648381 w 1983504"/>
              <a:gd name="connsiteY47" fmla="*/ 2401012 h 6858000"/>
              <a:gd name="connsiteX48" fmla="*/ 1769146 w 1983504"/>
              <a:gd name="connsiteY48" fmla="*/ 2518395 h 6858000"/>
              <a:gd name="connsiteX49" fmla="*/ 1645361 w 1983504"/>
              <a:gd name="connsiteY49" fmla="*/ 2543294 h 6858000"/>
              <a:gd name="connsiteX50" fmla="*/ 1500444 w 1983504"/>
              <a:gd name="connsiteY50" fmla="*/ 2525509 h 6858000"/>
              <a:gd name="connsiteX51" fmla="*/ 1337410 w 1983504"/>
              <a:gd name="connsiteY51" fmla="*/ 2564636 h 6858000"/>
              <a:gd name="connsiteX52" fmla="*/ 1186452 w 1983504"/>
              <a:gd name="connsiteY52" fmla="*/ 2532623 h 6858000"/>
              <a:gd name="connsiteX53" fmla="*/ 1005304 w 1983504"/>
              <a:gd name="connsiteY53" fmla="*/ 2553965 h 6858000"/>
              <a:gd name="connsiteX54" fmla="*/ 947940 w 1983504"/>
              <a:gd name="connsiteY54" fmla="*/ 2692689 h 6858000"/>
              <a:gd name="connsiteX55" fmla="*/ 929826 w 1983504"/>
              <a:gd name="connsiteY55" fmla="*/ 2703362 h 6858000"/>
              <a:gd name="connsiteX56" fmla="*/ 594701 w 1983504"/>
              <a:gd name="connsiteY56" fmla="*/ 2923898 h 6858000"/>
              <a:gd name="connsiteX57" fmla="*/ 501108 w 1983504"/>
              <a:gd name="connsiteY57" fmla="*/ 2941684 h 6858000"/>
              <a:gd name="connsiteX58" fmla="*/ 1053610 w 1983504"/>
              <a:gd name="connsiteY58" fmla="*/ 3329402 h 6858000"/>
              <a:gd name="connsiteX59" fmla="*/ 682256 w 1983504"/>
              <a:gd name="connsiteY59" fmla="*/ 3229805 h 6858000"/>
              <a:gd name="connsiteX60" fmla="*/ 630932 w 1983504"/>
              <a:gd name="connsiteY60" fmla="*/ 3393429 h 6858000"/>
              <a:gd name="connsiteX61" fmla="*/ 806041 w 1983504"/>
              <a:gd name="connsiteY61" fmla="*/ 3539269 h 6858000"/>
              <a:gd name="connsiteX62" fmla="*/ 869444 w 1983504"/>
              <a:gd name="connsiteY62" fmla="*/ 3827390 h 6858000"/>
              <a:gd name="connsiteX63" fmla="*/ 839252 w 1983504"/>
              <a:gd name="connsiteY63" fmla="*/ 4090612 h 6858000"/>
              <a:gd name="connsiteX64" fmla="*/ 763774 w 1983504"/>
              <a:gd name="connsiteY64" fmla="*/ 4172424 h 6858000"/>
              <a:gd name="connsiteX65" fmla="*/ 655085 w 1983504"/>
              <a:gd name="connsiteY65" fmla="*/ 4321821 h 6858000"/>
              <a:gd name="connsiteX66" fmla="*/ 588662 w 1983504"/>
              <a:gd name="connsiteY66" fmla="*/ 4414305 h 6858000"/>
              <a:gd name="connsiteX67" fmla="*/ 356189 w 1983504"/>
              <a:gd name="connsiteY67" fmla="*/ 4378734 h 6858000"/>
              <a:gd name="connsiteX68" fmla="*/ 667160 w 1983504"/>
              <a:gd name="connsiteY68" fmla="*/ 4613499 h 6858000"/>
              <a:gd name="connsiteX69" fmla="*/ 416573 w 1983504"/>
              <a:gd name="connsiteY69" fmla="*/ 4585042 h 6858000"/>
              <a:gd name="connsiteX70" fmla="*/ 335056 w 1983504"/>
              <a:gd name="connsiteY70" fmla="*/ 4602828 h 6858000"/>
              <a:gd name="connsiteX71" fmla="*/ 380342 w 1983504"/>
              <a:gd name="connsiteY71" fmla="*/ 4677526 h 6858000"/>
              <a:gd name="connsiteX72" fmla="*/ 564510 w 1983504"/>
              <a:gd name="connsiteY72" fmla="*/ 4805580 h 6858000"/>
              <a:gd name="connsiteX73" fmla="*/ 944922 w 1983504"/>
              <a:gd name="connsiteY73" fmla="*/ 5154171 h 6858000"/>
              <a:gd name="connsiteX74" fmla="*/ 576586 w 1983504"/>
              <a:gd name="connsiteY74" fmla="*/ 4994104 h 6858000"/>
              <a:gd name="connsiteX75" fmla="*/ 963036 w 1983504"/>
              <a:gd name="connsiteY75" fmla="*/ 5353367 h 6858000"/>
              <a:gd name="connsiteX76" fmla="*/ 1047572 w 1983504"/>
              <a:gd name="connsiteY76" fmla="*/ 5474306 h 6858000"/>
              <a:gd name="connsiteX77" fmla="*/ 1222682 w 1983504"/>
              <a:gd name="connsiteY77" fmla="*/ 5769542 h 6858000"/>
              <a:gd name="connsiteX78" fmla="*/ 1213626 w 1983504"/>
              <a:gd name="connsiteY78" fmla="*/ 5801555 h 6858000"/>
              <a:gd name="connsiteX79" fmla="*/ 1014361 w 1983504"/>
              <a:gd name="connsiteY79" fmla="*/ 5755314 h 6858000"/>
              <a:gd name="connsiteX80" fmla="*/ 1274008 w 1983504"/>
              <a:gd name="connsiteY80" fmla="*/ 6004307 h 6858000"/>
              <a:gd name="connsiteX81" fmla="*/ 1542711 w 1983504"/>
              <a:gd name="connsiteY81" fmla="*/ 6196388 h 6858000"/>
              <a:gd name="connsiteX82" fmla="*/ 1352504 w 1983504"/>
              <a:gd name="connsiteY82" fmla="*/ 6167932 h 6858000"/>
              <a:gd name="connsiteX83" fmla="*/ 1089840 w 1983504"/>
              <a:gd name="connsiteY83" fmla="*/ 6057663 h 6858000"/>
              <a:gd name="connsiteX84" fmla="*/ 999266 w 1983504"/>
              <a:gd name="connsiteY84" fmla="*/ 6100347 h 6858000"/>
              <a:gd name="connsiteX85" fmla="*/ 1246836 w 1983504"/>
              <a:gd name="connsiteY85" fmla="*/ 6281757 h 6858000"/>
              <a:gd name="connsiteX86" fmla="*/ 1388735 w 1983504"/>
              <a:gd name="connsiteY86" fmla="*/ 6367127 h 6858000"/>
              <a:gd name="connsiteX87" fmla="*/ 1446099 w 1983504"/>
              <a:gd name="connsiteY87" fmla="*/ 6431153 h 6858000"/>
              <a:gd name="connsiteX88" fmla="*/ 1609132 w 1983504"/>
              <a:gd name="connsiteY88" fmla="*/ 6658805 h 6858000"/>
              <a:gd name="connsiteX89" fmla="*/ 1983504 w 1983504"/>
              <a:gd name="connsiteY89" fmla="*/ 6858000 h 6858000"/>
              <a:gd name="connsiteX90" fmla="*/ 0 w 1983504"/>
              <a:gd name="connsiteY9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</a:cxnLst>
            <a:rect l="l" t="t" r="r" b="b"/>
            <a:pathLst>
              <a:path w="1983504" h="6858000">
                <a:moveTo>
                  <a:pt x="0" y="0"/>
                </a:moveTo>
                <a:lnTo>
                  <a:pt x="1376658" y="0"/>
                </a:lnTo>
                <a:cubicBezTo>
                  <a:pt x="1482328" y="35571"/>
                  <a:pt x="1584980" y="78255"/>
                  <a:pt x="1690650" y="110269"/>
                </a:cubicBezTo>
                <a:cubicBezTo>
                  <a:pt x="1675553" y="145839"/>
                  <a:pt x="1660458" y="138725"/>
                  <a:pt x="1645361" y="135168"/>
                </a:cubicBezTo>
                <a:cubicBezTo>
                  <a:pt x="1554788" y="120941"/>
                  <a:pt x="1461194" y="110269"/>
                  <a:pt x="1373640" y="71141"/>
                </a:cubicBezTo>
                <a:cubicBezTo>
                  <a:pt x="1352504" y="64027"/>
                  <a:pt x="1328352" y="64027"/>
                  <a:pt x="1319295" y="88927"/>
                </a:cubicBezTo>
                <a:cubicBezTo>
                  <a:pt x="1304199" y="124497"/>
                  <a:pt x="1325332" y="145839"/>
                  <a:pt x="1346468" y="163625"/>
                </a:cubicBezTo>
                <a:cubicBezTo>
                  <a:pt x="1382696" y="195638"/>
                  <a:pt x="1424964" y="188525"/>
                  <a:pt x="1464213" y="192082"/>
                </a:cubicBezTo>
                <a:cubicBezTo>
                  <a:pt x="1572902" y="209867"/>
                  <a:pt x="1624228" y="259665"/>
                  <a:pt x="1648381" y="373491"/>
                </a:cubicBezTo>
                <a:cubicBezTo>
                  <a:pt x="1554788" y="327250"/>
                  <a:pt x="1461194" y="384162"/>
                  <a:pt x="1370620" y="352148"/>
                </a:cubicBezTo>
                <a:cubicBezTo>
                  <a:pt x="1346468" y="345034"/>
                  <a:pt x="1310237" y="355706"/>
                  <a:pt x="1322314" y="394834"/>
                </a:cubicBezTo>
                <a:cubicBezTo>
                  <a:pt x="1334390" y="430405"/>
                  <a:pt x="1373640" y="458860"/>
                  <a:pt x="1304199" y="451747"/>
                </a:cubicBezTo>
                <a:cubicBezTo>
                  <a:pt x="1252873" y="448189"/>
                  <a:pt x="1237778" y="405504"/>
                  <a:pt x="1222682" y="359262"/>
                </a:cubicBezTo>
                <a:cubicBezTo>
                  <a:pt x="1210606" y="334364"/>
                  <a:pt x="1177395" y="320135"/>
                  <a:pt x="1153242" y="334364"/>
                </a:cubicBezTo>
                <a:cubicBezTo>
                  <a:pt x="1123051" y="348592"/>
                  <a:pt x="1132108" y="387720"/>
                  <a:pt x="1132108" y="416176"/>
                </a:cubicBezTo>
                <a:cubicBezTo>
                  <a:pt x="1129088" y="469532"/>
                  <a:pt x="1153242" y="494431"/>
                  <a:pt x="1195509" y="505101"/>
                </a:cubicBezTo>
                <a:cubicBezTo>
                  <a:pt x="1246836" y="519330"/>
                  <a:pt x="1298160" y="537116"/>
                  <a:pt x="1364582" y="558458"/>
                </a:cubicBezTo>
                <a:cubicBezTo>
                  <a:pt x="1292122" y="594028"/>
                  <a:pt x="1237778" y="586915"/>
                  <a:pt x="1183434" y="558458"/>
                </a:cubicBezTo>
                <a:cubicBezTo>
                  <a:pt x="1117012" y="526444"/>
                  <a:pt x="1029458" y="483759"/>
                  <a:pt x="975114" y="522887"/>
                </a:cubicBezTo>
                <a:cubicBezTo>
                  <a:pt x="893597" y="579800"/>
                  <a:pt x="827176" y="544229"/>
                  <a:pt x="754716" y="533558"/>
                </a:cubicBezTo>
                <a:cubicBezTo>
                  <a:pt x="603758" y="512216"/>
                  <a:pt x="697352" y="480203"/>
                  <a:pt x="546395" y="462417"/>
                </a:cubicBezTo>
                <a:cubicBezTo>
                  <a:pt x="486012" y="455303"/>
                  <a:pt x="422610" y="426847"/>
                  <a:pt x="335056" y="465975"/>
                </a:cubicBezTo>
                <a:cubicBezTo>
                  <a:pt x="730563" y="672284"/>
                  <a:pt x="917750" y="658055"/>
                  <a:pt x="1270988" y="910606"/>
                </a:cubicBezTo>
                <a:cubicBezTo>
                  <a:pt x="1255893" y="935506"/>
                  <a:pt x="1240798" y="924835"/>
                  <a:pt x="1225701" y="921277"/>
                </a:cubicBezTo>
                <a:cubicBezTo>
                  <a:pt x="1201548" y="917720"/>
                  <a:pt x="1171356" y="903491"/>
                  <a:pt x="1165318" y="949734"/>
                </a:cubicBezTo>
                <a:cubicBezTo>
                  <a:pt x="1162298" y="985305"/>
                  <a:pt x="1180415" y="1003089"/>
                  <a:pt x="1210606" y="1006647"/>
                </a:cubicBezTo>
                <a:cubicBezTo>
                  <a:pt x="1298160" y="1020875"/>
                  <a:pt x="1376658" y="1070674"/>
                  <a:pt x="1455156" y="1113358"/>
                </a:cubicBezTo>
                <a:cubicBezTo>
                  <a:pt x="1491385" y="1131144"/>
                  <a:pt x="1530634" y="1156043"/>
                  <a:pt x="1515538" y="1220069"/>
                </a:cubicBezTo>
                <a:cubicBezTo>
                  <a:pt x="1485348" y="1237855"/>
                  <a:pt x="1464213" y="1212955"/>
                  <a:pt x="1440060" y="1209399"/>
                </a:cubicBezTo>
                <a:cubicBezTo>
                  <a:pt x="1415907" y="1205842"/>
                  <a:pt x="1358543" y="1220069"/>
                  <a:pt x="1373640" y="1230741"/>
                </a:cubicBezTo>
                <a:cubicBezTo>
                  <a:pt x="1443080" y="1269868"/>
                  <a:pt x="1316276" y="1365909"/>
                  <a:pt x="1400810" y="1365909"/>
                </a:cubicBezTo>
                <a:cubicBezTo>
                  <a:pt x="1539691" y="1365909"/>
                  <a:pt x="1615170" y="1536647"/>
                  <a:pt x="1748012" y="1540204"/>
                </a:cubicBezTo>
                <a:cubicBezTo>
                  <a:pt x="1769146" y="1540204"/>
                  <a:pt x="1778203" y="1572219"/>
                  <a:pt x="1778203" y="1597117"/>
                </a:cubicBezTo>
                <a:cubicBezTo>
                  <a:pt x="1778203" y="1629132"/>
                  <a:pt x="1757070" y="1632688"/>
                  <a:pt x="1735936" y="1636245"/>
                </a:cubicBezTo>
                <a:cubicBezTo>
                  <a:pt x="1702725" y="1639802"/>
                  <a:pt x="1666496" y="1597117"/>
                  <a:pt x="1624228" y="1657587"/>
                </a:cubicBezTo>
                <a:cubicBezTo>
                  <a:pt x="1702725" y="1693158"/>
                  <a:pt x="1784242" y="1728729"/>
                  <a:pt x="1781223" y="1849668"/>
                </a:cubicBezTo>
                <a:cubicBezTo>
                  <a:pt x="1781223" y="1881683"/>
                  <a:pt x="1814434" y="1895910"/>
                  <a:pt x="1838587" y="1903025"/>
                </a:cubicBezTo>
                <a:cubicBezTo>
                  <a:pt x="1880854" y="1917252"/>
                  <a:pt x="1914065" y="1938595"/>
                  <a:pt x="1938218" y="1984836"/>
                </a:cubicBezTo>
                <a:cubicBezTo>
                  <a:pt x="1938218" y="1995507"/>
                  <a:pt x="1938218" y="2002622"/>
                  <a:pt x="1938218" y="2013292"/>
                </a:cubicBezTo>
                <a:cubicBezTo>
                  <a:pt x="1932180" y="2123562"/>
                  <a:pt x="1871798" y="2120004"/>
                  <a:pt x="1805376" y="2102219"/>
                </a:cubicBezTo>
                <a:cubicBezTo>
                  <a:pt x="1726878" y="2080877"/>
                  <a:pt x="1648381" y="2038192"/>
                  <a:pt x="1563844" y="2077320"/>
                </a:cubicBezTo>
                <a:cubicBezTo>
                  <a:pt x="1681592" y="2130676"/>
                  <a:pt x="1811414" y="2134233"/>
                  <a:pt x="1920104" y="2208931"/>
                </a:cubicBezTo>
                <a:cubicBezTo>
                  <a:pt x="1515538" y="2223159"/>
                  <a:pt x="1159280" y="1984836"/>
                  <a:pt x="766792" y="1892353"/>
                </a:cubicBezTo>
                <a:cubicBezTo>
                  <a:pt x="778869" y="1952823"/>
                  <a:pt x="812080" y="1967051"/>
                  <a:pt x="839252" y="1974165"/>
                </a:cubicBezTo>
                <a:cubicBezTo>
                  <a:pt x="984170" y="2020407"/>
                  <a:pt x="1110974" y="2112891"/>
                  <a:pt x="1243816" y="2191146"/>
                </a:cubicBezTo>
                <a:cubicBezTo>
                  <a:pt x="1298160" y="2223159"/>
                  <a:pt x="1337410" y="2258731"/>
                  <a:pt x="1358543" y="2326314"/>
                </a:cubicBezTo>
                <a:cubicBezTo>
                  <a:pt x="1376658" y="2390340"/>
                  <a:pt x="1412888" y="2418796"/>
                  <a:pt x="1479310" y="2401012"/>
                </a:cubicBezTo>
                <a:cubicBezTo>
                  <a:pt x="1533654" y="2386784"/>
                  <a:pt x="1591018" y="2393898"/>
                  <a:pt x="1648381" y="2401012"/>
                </a:cubicBezTo>
                <a:cubicBezTo>
                  <a:pt x="1711782" y="2408126"/>
                  <a:pt x="1784242" y="2479267"/>
                  <a:pt x="1769146" y="2518395"/>
                </a:cubicBezTo>
                <a:cubicBezTo>
                  <a:pt x="1738956" y="2582422"/>
                  <a:pt x="1687630" y="2550408"/>
                  <a:pt x="1645361" y="2543294"/>
                </a:cubicBezTo>
                <a:cubicBezTo>
                  <a:pt x="1594036" y="2536181"/>
                  <a:pt x="1500444" y="2518395"/>
                  <a:pt x="1500444" y="2525509"/>
                </a:cubicBezTo>
                <a:cubicBezTo>
                  <a:pt x="1467232" y="2685576"/>
                  <a:pt x="1391754" y="2564636"/>
                  <a:pt x="1337410" y="2564636"/>
                </a:cubicBezTo>
                <a:cubicBezTo>
                  <a:pt x="1286084" y="2564636"/>
                  <a:pt x="1234759" y="2546851"/>
                  <a:pt x="1186452" y="2532623"/>
                </a:cubicBezTo>
                <a:cubicBezTo>
                  <a:pt x="1123051" y="2514837"/>
                  <a:pt x="1065688" y="2546851"/>
                  <a:pt x="1005304" y="2553965"/>
                </a:cubicBezTo>
                <a:cubicBezTo>
                  <a:pt x="950960" y="2561080"/>
                  <a:pt x="981150" y="2653563"/>
                  <a:pt x="947940" y="2692689"/>
                </a:cubicBezTo>
                <a:cubicBezTo>
                  <a:pt x="941903" y="2703362"/>
                  <a:pt x="935864" y="2703362"/>
                  <a:pt x="929826" y="2703362"/>
                </a:cubicBezTo>
                <a:cubicBezTo>
                  <a:pt x="911711" y="2980812"/>
                  <a:pt x="594701" y="2913227"/>
                  <a:pt x="594701" y="2923898"/>
                </a:cubicBezTo>
                <a:cubicBezTo>
                  <a:pt x="567529" y="2941684"/>
                  <a:pt x="534318" y="2899000"/>
                  <a:pt x="501108" y="2941684"/>
                </a:cubicBezTo>
                <a:cubicBezTo>
                  <a:pt x="643007" y="3137322"/>
                  <a:pt x="860386" y="3183563"/>
                  <a:pt x="1053610" y="3329402"/>
                </a:cubicBezTo>
                <a:cubicBezTo>
                  <a:pt x="893597" y="3379202"/>
                  <a:pt x="800002" y="3208463"/>
                  <a:pt x="682256" y="3229805"/>
                </a:cubicBezTo>
                <a:cubicBezTo>
                  <a:pt x="624893" y="3283162"/>
                  <a:pt x="796984" y="3368530"/>
                  <a:pt x="630932" y="3393429"/>
                </a:cubicBezTo>
                <a:cubicBezTo>
                  <a:pt x="703390" y="3439672"/>
                  <a:pt x="754716" y="3485914"/>
                  <a:pt x="806041" y="3539269"/>
                </a:cubicBezTo>
                <a:cubicBezTo>
                  <a:pt x="893597" y="3635309"/>
                  <a:pt x="911711" y="3699337"/>
                  <a:pt x="869444" y="3827390"/>
                </a:cubicBezTo>
                <a:cubicBezTo>
                  <a:pt x="842270" y="3912759"/>
                  <a:pt x="803022" y="3991015"/>
                  <a:pt x="839252" y="4090612"/>
                </a:cubicBezTo>
                <a:cubicBezTo>
                  <a:pt x="863405" y="4158196"/>
                  <a:pt x="854347" y="4204438"/>
                  <a:pt x="763774" y="4172424"/>
                </a:cubicBezTo>
                <a:cubicBezTo>
                  <a:pt x="667160" y="4140411"/>
                  <a:pt x="630932" y="4200882"/>
                  <a:pt x="655085" y="4321821"/>
                </a:cubicBezTo>
                <a:cubicBezTo>
                  <a:pt x="670179" y="4400076"/>
                  <a:pt x="655085" y="4424975"/>
                  <a:pt x="588662" y="4414305"/>
                </a:cubicBezTo>
                <a:cubicBezTo>
                  <a:pt x="516204" y="4403633"/>
                  <a:pt x="446764" y="4353835"/>
                  <a:pt x="356189" y="4378734"/>
                </a:cubicBezTo>
                <a:cubicBezTo>
                  <a:pt x="428648" y="4521016"/>
                  <a:pt x="582626" y="4478331"/>
                  <a:pt x="667160" y="4613499"/>
                </a:cubicBezTo>
                <a:cubicBezTo>
                  <a:pt x="567529" y="4613499"/>
                  <a:pt x="489031" y="4613499"/>
                  <a:pt x="416573" y="4585042"/>
                </a:cubicBezTo>
                <a:cubicBezTo>
                  <a:pt x="386381" y="4574373"/>
                  <a:pt x="353170" y="4560144"/>
                  <a:pt x="335056" y="4602828"/>
                </a:cubicBezTo>
                <a:cubicBezTo>
                  <a:pt x="313920" y="4652628"/>
                  <a:pt x="356189" y="4670412"/>
                  <a:pt x="380342" y="4677526"/>
                </a:cubicBezTo>
                <a:cubicBezTo>
                  <a:pt x="449784" y="4702425"/>
                  <a:pt x="504126" y="4759339"/>
                  <a:pt x="564510" y="4805580"/>
                </a:cubicBezTo>
                <a:cubicBezTo>
                  <a:pt x="694332" y="4905177"/>
                  <a:pt x="836233" y="4990547"/>
                  <a:pt x="944922" y="5154171"/>
                </a:cubicBezTo>
                <a:cubicBezTo>
                  <a:pt x="809060" y="5111487"/>
                  <a:pt x="706410" y="5011889"/>
                  <a:pt x="576586" y="4994104"/>
                </a:cubicBezTo>
                <a:cubicBezTo>
                  <a:pt x="688296" y="5143500"/>
                  <a:pt x="830194" y="5243097"/>
                  <a:pt x="963036" y="5353367"/>
                </a:cubicBezTo>
                <a:cubicBezTo>
                  <a:pt x="1002286" y="5385379"/>
                  <a:pt x="1041534" y="5406721"/>
                  <a:pt x="1047572" y="5474306"/>
                </a:cubicBezTo>
                <a:cubicBezTo>
                  <a:pt x="1065688" y="5605917"/>
                  <a:pt x="1113992" y="5712629"/>
                  <a:pt x="1222682" y="5769542"/>
                </a:cubicBezTo>
                <a:cubicBezTo>
                  <a:pt x="1222682" y="5769542"/>
                  <a:pt x="1216644" y="5790884"/>
                  <a:pt x="1213626" y="5801555"/>
                </a:cubicBezTo>
                <a:cubicBezTo>
                  <a:pt x="1147203" y="5805112"/>
                  <a:pt x="1095878" y="5726858"/>
                  <a:pt x="1014361" y="5755314"/>
                </a:cubicBezTo>
                <a:cubicBezTo>
                  <a:pt x="1095878" y="5862025"/>
                  <a:pt x="1162298" y="5954508"/>
                  <a:pt x="1274008" y="6004307"/>
                </a:cubicBezTo>
                <a:cubicBezTo>
                  <a:pt x="1364582" y="6043434"/>
                  <a:pt x="1476290" y="6068335"/>
                  <a:pt x="1542711" y="6196388"/>
                </a:cubicBezTo>
                <a:cubicBezTo>
                  <a:pt x="1467232" y="6221287"/>
                  <a:pt x="1409868" y="6189274"/>
                  <a:pt x="1352504" y="6167932"/>
                </a:cubicBezTo>
                <a:cubicBezTo>
                  <a:pt x="1264950" y="6132361"/>
                  <a:pt x="1177395" y="6093234"/>
                  <a:pt x="1089840" y="6057663"/>
                </a:cubicBezTo>
                <a:cubicBezTo>
                  <a:pt x="1056628" y="6043434"/>
                  <a:pt x="1020400" y="6036320"/>
                  <a:pt x="999266" y="6100347"/>
                </a:cubicBezTo>
                <a:cubicBezTo>
                  <a:pt x="1110974" y="6114575"/>
                  <a:pt x="1177395" y="6199945"/>
                  <a:pt x="1246836" y="6281757"/>
                </a:cubicBezTo>
                <a:cubicBezTo>
                  <a:pt x="1286084" y="6327999"/>
                  <a:pt x="1319295" y="6388469"/>
                  <a:pt x="1388735" y="6367127"/>
                </a:cubicBezTo>
                <a:cubicBezTo>
                  <a:pt x="1424964" y="6356456"/>
                  <a:pt x="1449118" y="6388469"/>
                  <a:pt x="1446099" y="6431153"/>
                </a:cubicBezTo>
                <a:cubicBezTo>
                  <a:pt x="1431002" y="6580550"/>
                  <a:pt x="1518558" y="6630349"/>
                  <a:pt x="1609132" y="6658805"/>
                </a:cubicBezTo>
                <a:cubicBezTo>
                  <a:pt x="1741974" y="6701489"/>
                  <a:pt x="1859720" y="6786859"/>
                  <a:pt x="1983504" y="6858000"/>
                </a:cubicBezTo>
                <a:lnTo>
                  <a:pt x="0" y="6858000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FAF098FD-68E9-4717-A977-B2AB4E09BB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612" y="434975"/>
            <a:ext cx="10772775" cy="605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8841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>
            <a:extLst>
              <a:ext uri="{FF2B5EF4-FFF2-40B4-BE49-F238E27FC236}">
                <a16:creationId xmlns:a16="http://schemas.microsoft.com/office/drawing/2014/main" id="{9228552E-C8B1-4A80-8448-0787CE0FC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A59D22F-9C30-B51B-614D-5C3D1DB5B54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t="1454" b="11336"/>
          <a:stretch/>
        </p:blipFill>
        <p:spPr>
          <a:xfrm>
            <a:off x="109861" y="54525"/>
            <a:ext cx="12191980" cy="6857990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D46BCD59-4EFB-02E3-D0BB-C18ADD2173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nb-NO" dirty="0">
                <a:solidFill>
                  <a:srgbClr val="FFFFFF"/>
                </a:solidFill>
              </a:rPr>
              <a:t>Lesestøtte</a:t>
            </a:r>
          </a:p>
        </p:txBody>
      </p:sp>
      <p:pic>
        <p:nvPicPr>
          <p:cNvPr id="8" name="Plassholder for innhold 7">
            <a:extLst>
              <a:ext uri="{FF2B5EF4-FFF2-40B4-BE49-F238E27FC236}">
                <a16:creationId xmlns:a16="http://schemas.microsoft.com/office/drawing/2014/main" id="{8D954007-7B00-48D0-82DE-B0CBBE1DBC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319371" y="1387022"/>
            <a:ext cx="9268287" cy="5238953"/>
          </a:xfrm>
        </p:spPr>
      </p:pic>
    </p:spTree>
    <p:extLst>
      <p:ext uri="{BB962C8B-B14F-4D97-AF65-F5344CB8AC3E}">
        <p14:creationId xmlns:p14="http://schemas.microsoft.com/office/powerpoint/2010/main" val="40093301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>
            <a:extLst>
              <a:ext uri="{FF2B5EF4-FFF2-40B4-BE49-F238E27FC236}">
                <a16:creationId xmlns:a16="http://schemas.microsoft.com/office/drawing/2014/main" id="{9228552E-C8B1-4A80-8448-0787CE0FC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A59D22F-9C30-B51B-614D-5C3D1DB5B54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t="1454" b="11336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D46BCD59-4EFB-02E3-D0BB-C18ADD2173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endParaRPr lang="nb-NO" dirty="0">
              <a:solidFill>
                <a:srgbClr val="FFFFFF"/>
              </a:solidFill>
            </a:endParaRP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115765FD-89DE-4DB0-B333-6A4E9E3CAE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3940FDCB-7986-4EFA-9965-23ED9B0B4F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612" y="434975"/>
            <a:ext cx="10772775" cy="605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389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>
            <a:extLst>
              <a:ext uri="{FF2B5EF4-FFF2-40B4-BE49-F238E27FC236}">
                <a16:creationId xmlns:a16="http://schemas.microsoft.com/office/drawing/2014/main" id="{AFAB1FF9-39ED-C83A-EA2E-2912B1B971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913222"/>
          </a:xfrm>
          <a:prstGeom prst="rect">
            <a:avLst/>
          </a:prstGeom>
        </p:spPr>
      </p:pic>
      <p:sp>
        <p:nvSpPr>
          <p:cNvPr id="5" name="Tittel 1">
            <a:extLst>
              <a:ext uri="{FF2B5EF4-FFF2-40B4-BE49-F238E27FC236}">
                <a16:creationId xmlns:a16="http://schemas.microsoft.com/office/drawing/2014/main" id="{04CDE9AF-5D54-928A-BB2F-EE50CD84B53B}"/>
              </a:ext>
            </a:extLst>
          </p:cNvPr>
          <p:cNvSpPr txBox="1">
            <a:spLocks/>
          </p:cNvSpPr>
          <p:nvPr/>
        </p:nvSpPr>
        <p:spPr>
          <a:xfrm>
            <a:off x="1524000" y="1041400"/>
            <a:ext cx="9144000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1356162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>
            <a:extLst>
              <a:ext uri="{FF2B5EF4-FFF2-40B4-BE49-F238E27FC236}">
                <a16:creationId xmlns:a16="http://schemas.microsoft.com/office/drawing/2014/main" id="{9228552E-C8B1-4A80-8448-0787CE0FC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A59D22F-9C30-B51B-614D-5C3D1DB5B54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t="1454" b="11336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D46BCD59-4EFB-02E3-D0BB-C18ADD2173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nb-NO" dirty="0">
                <a:solidFill>
                  <a:schemeClr val="accent1">
                    <a:lumMod val="75000"/>
                  </a:schemeClr>
                </a:solidFill>
              </a:rPr>
              <a:t>Hva er dysleksi?</a:t>
            </a:r>
            <a:br>
              <a:rPr lang="nb-NO" dirty="0">
                <a:solidFill>
                  <a:schemeClr val="accent1">
                    <a:lumMod val="75000"/>
                  </a:schemeClr>
                </a:solidFill>
              </a:rPr>
            </a:br>
            <a:endParaRPr lang="nb-NO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9" name="Plassholder for innhold 2">
            <a:extLst>
              <a:ext uri="{FF2B5EF4-FFF2-40B4-BE49-F238E27FC236}">
                <a16:creationId xmlns:a16="http://schemas.microsoft.com/office/drawing/2014/main" id="{947FB4BE-525D-FD6D-2706-4FEB3F593D0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00539183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5711083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C830872F-2F33-8B79-D0C8-021601418F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1599" y="294538"/>
            <a:ext cx="9895951" cy="103366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nb-NO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Dysleksi</a:t>
            </a:r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/lese </a:t>
            </a:r>
            <a:r>
              <a:rPr lang="nb-NO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og</a:t>
            </a:r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skrivevansker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0256BFDE-F709-6417-D7A6-C1E343063B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599" y="2318197"/>
            <a:ext cx="9724031" cy="368335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2800" dirty="0"/>
              <a:t>1 av 5 elever i grunnskolen strever med lesing og skriving.</a:t>
            </a:r>
          </a:p>
          <a:p>
            <a:pPr algn="l"/>
            <a:endParaRPr lang="en-US" sz="2800" dirty="0"/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2800" dirty="0"/>
              <a:t>5-8% av elevene har dysleksi.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sz="2000" dirty="0"/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sz="2000" dirty="0"/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sz="2000" dirty="0"/>
          </a:p>
          <a:p>
            <a:pPr algn="l"/>
            <a:endParaRPr lang="en-US" sz="2000" dirty="0"/>
          </a:p>
          <a:p>
            <a:pPr algn="l"/>
            <a:r>
              <a:rPr lang="en-US" sz="2000" dirty="0">
                <a:hlinkClick r:id="rId2"/>
              </a:rPr>
              <a:t>Lese- </a:t>
            </a:r>
            <a:r>
              <a:rPr lang="nb-NO" sz="2000" dirty="0">
                <a:hlinkClick r:id="rId2"/>
              </a:rPr>
              <a:t>og</a:t>
            </a:r>
            <a:r>
              <a:rPr lang="en-US" sz="2000" dirty="0">
                <a:hlinkClick r:id="rId2"/>
              </a:rPr>
              <a:t> skrivevansker (udir.no)</a:t>
            </a:r>
            <a:endParaRPr lang="en-US" sz="2000" dirty="0"/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sz="2000" dirty="0"/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0084885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va er dysleksi? | Vitec MV">
            <a:extLst>
              <a:ext uri="{FF2B5EF4-FFF2-40B4-BE49-F238E27FC236}">
                <a16:creationId xmlns:a16="http://schemas.microsoft.com/office/drawing/2014/main" id="{577205BA-ED9B-75D6-FF1E-8ACB1DAC90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55520"/>
            <a:ext cx="12252335" cy="4602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Sylinder 1">
            <a:extLst>
              <a:ext uri="{FF2B5EF4-FFF2-40B4-BE49-F238E27FC236}">
                <a16:creationId xmlns:a16="http://schemas.microsoft.com/office/drawing/2014/main" id="{65436BB2-D6C8-4333-A2DC-09EEDEC3834F}"/>
              </a:ext>
            </a:extLst>
          </p:cNvPr>
          <p:cNvSpPr txBox="1"/>
          <p:nvPr/>
        </p:nvSpPr>
        <p:spPr>
          <a:xfrm>
            <a:off x="3434080" y="873760"/>
            <a:ext cx="44907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4800" b="1" dirty="0"/>
              <a:t>Tegn på dysleksi</a:t>
            </a:r>
          </a:p>
        </p:txBody>
      </p:sp>
    </p:spTree>
    <p:extLst>
      <p:ext uri="{BB962C8B-B14F-4D97-AF65-F5344CB8AC3E}">
        <p14:creationId xmlns:p14="http://schemas.microsoft.com/office/powerpoint/2010/main" val="20683285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7C1E5815-D54C-487F-A054-6D4930ADE3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Dysleksi">
            <a:hlinkClick r:id="" action="ppaction://media"/>
            <a:extLst>
              <a:ext uri="{FF2B5EF4-FFF2-40B4-BE49-F238E27FC236}">
                <a16:creationId xmlns:a16="http://schemas.microsoft.com/office/drawing/2014/main" id="{C4A12BA0-6288-6475-617A-E78D8B3F2408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998350" y="424279"/>
            <a:ext cx="6195300" cy="6009441"/>
          </a:xfrm>
          <a:prstGeom prst="rect">
            <a:avLst/>
          </a:prstGeom>
          <a:effectLst>
            <a:softEdge rad="114300"/>
          </a:effectLst>
        </p:spPr>
      </p:pic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736F0DFD-0954-464F-BF12-DD2E6F6E03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208496" y="0"/>
            <a:ext cx="1983504" cy="6858000"/>
          </a:xfrm>
          <a:custGeom>
            <a:avLst/>
            <a:gdLst>
              <a:gd name="connsiteX0" fmla="*/ 0 w 1983504"/>
              <a:gd name="connsiteY0" fmla="*/ 0 h 6858000"/>
              <a:gd name="connsiteX1" fmla="*/ 1376658 w 1983504"/>
              <a:gd name="connsiteY1" fmla="*/ 0 h 6858000"/>
              <a:gd name="connsiteX2" fmla="*/ 1690650 w 1983504"/>
              <a:gd name="connsiteY2" fmla="*/ 110269 h 6858000"/>
              <a:gd name="connsiteX3" fmla="*/ 1645361 w 1983504"/>
              <a:gd name="connsiteY3" fmla="*/ 135168 h 6858000"/>
              <a:gd name="connsiteX4" fmla="*/ 1373640 w 1983504"/>
              <a:gd name="connsiteY4" fmla="*/ 71141 h 6858000"/>
              <a:gd name="connsiteX5" fmla="*/ 1319295 w 1983504"/>
              <a:gd name="connsiteY5" fmla="*/ 88927 h 6858000"/>
              <a:gd name="connsiteX6" fmla="*/ 1346468 w 1983504"/>
              <a:gd name="connsiteY6" fmla="*/ 163625 h 6858000"/>
              <a:gd name="connsiteX7" fmla="*/ 1464213 w 1983504"/>
              <a:gd name="connsiteY7" fmla="*/ 192082 h 6858000"/>
              <a:gd name="connsiteX8" fmla="*/ 1648381 w 1983504"/>
              <a:gd name="connsiteY8" fmla="*/ 373491 h 6858000"/>
              <a:gd name="connsiteX9" fmla="*/ 1370620 w 1983504"/>
              <a:gd name="connsiteY9" fmla="*/ 352148 h 6858000"/>
              <a:gd name="connsiteX10" fmla="*/ 1322314 w 1983504"/>
              <a:gd name="connsiteY10" fmla="*/ 394834 h 6858000"/>
              <a:gd name="connsiteX11" fmla="*/ 1304199 w 1983504"/>
              <a:gd name="connsiteY11" fmla="*/ 451747 h 6858000"/>
              <a:gd name="connsiteX12" fmla="*/ 1222682 w 1983504"/>
              <a:gd name="connsiteY12" fmla="*/ 359262 h 6858000"/>
              <a:gd name="connsiteX13" fmla="*/ 1153242 w 1983504"/>
              <a:gd name="connsiteY13" fmla="*/ 334364 h 6858000"/>
              <a:gd name="connsiteX14" fmla="*/ 1132108 w 1983504"/>
              <a:gd name="connsiteY14" fmla="*/ 416176 h 6858000"/>
              <a:gd name="connsiteX15" fmla="*/ 1195509 w 1983504"/>
              <a:gd name="connsiteY15" fmla="*/ 505101 h 6858000"/>
              <a:gd name="connsiteX16" fmla="*/ 1364582 w 1983504"/>
              <a:gd name="connsiteY16" fmla="*/ 558458 h 6858000"/>
              <a:gd name="connsiteX17" fmla="*/ 1183434 w 1983504"/>
              <a:gd name="connsiteY17" fmla="*/ 558458 h 6858000"/>
              <a:gd name="connsiteX18" fmla="*/ 975114 w 1983504"/>
              <a:gd name="connsiteY18" fmla="*/ 522887 h 6858000"/>
              <a:gd name="connsiteX19" fmla="*/ 754716 w 1983504"/>
              <a:gd name="connsiteY19" fmla="*/ 533558 h 6858000"/>
              <a:gd name="connsiteX20" fmla="*/ 546395 w 1983504"/>
              <a:gd name="connsiteY20" fmla="*/ 462417 h 6858000"/>
              <a:gd name="connsiteX21" fmla="*/ 335056 w 1983504"/>
              <a:gd name="connsiteY21" fmla="*/ 465975 h 6858000"/>
              <a:gd name="connsiteX22" fmla="*/ 1270988 w 1983504"/>
              <a:gd name="connsiteY22" fmla="*/ 910606 h 6858000"/>
              <a:gd name="connsiteX23" fmla="*/ 1225701 w 1983504"/>
              <a:gd name="connsiteY23" fmla="*/ 921277 h 6858000"/>
              <a:gd name="connsiteX24" fmla="*/ 1165318 w 1983504"/>
              <a:gd name="connsiteY24" fmla="*/ 949734 h 6858000"/>
              <a:gd name="connsiteX25" fmla="*/ 1210606 w 1983504"/>
              <a:gd name="connsiteY25" fmla="*/ 1006647 h 6858000"/>
              <a:gd name="connsiteX26" fmla="*/ 1455156 w 1983504"/>
              <a:gd name="connsiteY26" fmla="*/ 1113358 h 6858000"/>
              <a:gd name="connsiteX27" fmla="*/ 1515538 w 1983504"/>
              <a:gd name="connsiteY27" fmla="*/ 1220069 h 6858000"/>
              <a:gd name="connsiteX28" fmla="*/ 1440060 w 1983504"/>
              <a:gd name="connsiteY28" fmla="*/ 1209399 h 6858000"/>
              <a:gd name="connsiteX29" fmla="*/ 1373640 w 1983504"/>
              <a:gd name="connsiteY29" fmla="*/ 1230741 h 6858000"/>
              <a:gd name="connsiteX30" fmla="*/ 1400810 w 1983504"/>
              <a:gd name="connsiteY30" fmla="*/ 1365909 h 6858000"/>
              <a:gd name="connsiteX31" fmla="*/ 1748012 w 1983504"/>
              <a:gd name="connsiteY31" fmla="*/ 1540204 h 6858000"/>
              <a:gd name="connsiteX32" fmla="*/ 1778203 w 1983504"/>
              <a:gd name="connsiteY32" fmla="*/ 1597117 h 6858000"/>
              <a:gd name="connsiteX33" fmla="*/ 1735936 w 1983504"/>
              <a:gd name="connsiteY33" fmla="*/ 1636245 h 6858000"/>
              <a:gd name="connsiteX34" fmla="*/ 1624228 w 1983504"/>
              <a:gd name="connsiteY34" fmla="*/ 1657587 h 6858000"/>
              <a:gd name="connsiteX35" fmla="*/ 1781223 w 1983504"/>
              <a:gd name="connsiteY35" fmla="*/ 1849668 h 6858000"/>
              <a:gd name="connsiteX36" fmla="*/ 1838587 w 1983504"/>
              <a:gd name="connsiteY36" fmla="*/ 1903025 h 6858000"/>
              <a:gd name="connsiteX37" fmla="*/ 1938218 w 1983504"/>
              <a:gd name="connsiteY37" fmla="*/ 1984836 h 6858000"/>
              <a:gd name="connsiteX38" fmla="*/ 1938218 w 1983504"/>
              <a:gd name="connsiteY38" fmla="*/ 2013292 h 6858000"/>
              <a:gd name="connsiteX39" fmla="*/ 1805376 w 1983504"/>
              <a:gd name="connsiteY39" fmla="*/ 2102219 h 6858000"/>
              <a:gd name="connsiteX40" fmla="*/ 1563844 w 1983504"/>
              <a:gd name="connsiteY40" fmla="*/ 2077320 h 6858000"/>
              <a:gd name="connsiteX41" fmla="*/ 1920104 w 1983504"/>
              <a:gd name="connsiteY41" fmla="*/ 2208931 h 6858000"/>
              <a:gd name="connsiteX42" fmla="*/ 766792 w 1983504"/>
              <a:gd name="connsiteY42" fmla="*/ 1892353 h 6858000"/>
              <a:gd name="connsiteX43" fmla="*/ 839252 w 1983504"/>
              <a:gd name="connsiteY43" fmla="*/ 1974165 h 6858000"/>
              <a:gd name="connsiteX44" fmla="*/ 1243816 w 1983504"/>
              <a:gd name="connsiteY44" fmla="*/ 2191146 h 6858000"/>
              <a:gd name="connsiteX45" fmla="*/ 1358543 w 1983504"/>
              <a:gd name="connsiteY45" fmla="*/ 2326314 h 6858000"/>
              <a:gd name="connsiteX46" fmla="*/ 1479310 w 1983504"/>
              <a:gd name="connsiteY46" fmla="*/ 2401012 h 6858000"/>
              <a:gd name="connsiteX47" fmla="*/ 1648381 w 1983504"/>
              <a:gd name="connsiteY47" fmla="*/ 2401012 h 6858000"/>
              <a:gd name="connsiteX48" fmla="*/ 1769146 w 1983504"/>
              <a:gd name="connsiteY48" fmla="*/ 2518395 h 6858000"/>
              <a:gd name="connsiteX49" fmla="*/ 1645361 w 1983504"/>
              <a:gd name="connsiteY49" fmla="*/ 2543294 h 6858000"/>
              <a:gd name="connsiteX50" fmla="*/ 1500444 w 1983504"/>
              <a:gd name="connsiteY50" fmla="*/ 2525509 h 6858000"/>
              <a:gd name="connsiteX51" fmla="*/ 1337410 w 1983504"/>
              <a:gd name="connsiteY51" fmla="*/ 2564636 h 6858000"/>
              <a:gd name="connsiteX52" fmla="*/ 1186452 w 1983504"/>
              <a:gd name="connsiteY52" fmla="*/ 2532623 h 6858000"/>
              <a:gd name="connsiteX53" fmla="*/ 1005304 w 1983504"/>
              <a:gd name="connsiteY53" fmla="*/ 2553965 h 6858000"/>
              <a:gd name="connsiteX54" fmla="*/ 947940 w 1983504"/>
              <a:gd name="connsiteY54" fmla="*/ 2692689 h 6858000"/>
              <a:gd name="connsiteX55" fmla="*/ 929826 w 1983504"/>
              <a:gd name="connsiteY55" fmla="*/ 2703362 h 6858000"/>
              <a:gd name="connsiteX56" fmla="*/ 594701 w 1983504"/>
              <a:gd name="connsiteY56" fmla="*/ 2923898 h 6858000"/>
              <a:gd name="connsiteX57" fmla="*/ 501108 w 1983504"/>
              <a:gd name="connsiteY57" fmla="*/ 2941684 h 6858000"/>
              <a:gd name="connsiteX58" fmla="*/ 1053610 w 1983504"/>
              <a:gd name="connsiteY58" fmla="*/ 3329402 h 6858000"/>
              <a:gd name="connsiteX59" fmla="*/ 682256 w 1983504"/>
              <a:gd name="connsiteY59" fmla="*/ 3229805 h 6858000"/>
              <a:gd name="connsiteX60" fmla="*/ 630932 w 1983504"/>
              <a:gd name="connsiteY60" fmla="*/ 3393429 h 6858000"/>
              <a:gd name="connsiteX61" fmla="*/ 806041 w 1983504"/>
              <a:gd name="connsiteY61" fmla="*/ 3539269 h 6858000"/>
              <a:gd name="connsiteX62" fmla="*/ 869444 w 1983504"/>
              <a:gd name="connsiteY62" fmla="*/ 3827390 h 6858000"/>
              <a:gd name="connsiteX63" fmla="*/ 839252 w 1983504"/>
              <a:gd name="connsiteY63" fmla="*/ 4090612 h 6858000"/>
              <a:gd name="connsiteX64" fmla="*/ 763774 w 1983504"/>
              <a:gd name="connsiteY64" fmla="*/ 4172424 h 6858000"/>
              <a:gd name="connsiteX65" fmla="*/ 655085 w 1983504"/>
              <a:gd name="connsiteY65" fmla="*/ 4321821 h 6858000"/>
              <a:gd name="connsiteX66" fmla="*/ 588662 w 1983504"/>
              <a:gd name="connsiteY66" fmla="*/ 4414305 h 6858000"/>
              <a:gd name="connsiteX67" fmla="*/ 356189 w 1983504"/>
              <a:gd name="connsiteY67" fmla="*/ 4378734 h 6858000"/>
              <a:gd name="connsiteX68" fmla="*/ 667160 w 1983504"/>
              <a:gd name="connsiteY68" fmla="*/ 4613499 h 6858000"/>
              <a:gd name="connsiteX69" fmla="*/ 416573 w 1983504"/>
              <a:gd name="connsiteY69" fmla="*/ 4585042 h 6858000"/>
              <a:gd name="connsiteX70" fmla="*/ 335056 w 1983504"/>
              <a:gd name="connsiteY70" fmla="*/ 4602828 h 6858000"/>
              <a:gd name="connsiteX71" fmla="*/ 380342 w 1983504"/>
              <a:gd name="connsiteY71" fmla="*/ 4677526 h 6858000"/>
              <a:gd name="connsiteX72" fmla="*/ 564510 w 1983504"/>
              <a:gd name="connsiteY72" fmla="*/ 4805580 h 6858000"/>
              <a:gd name="connsiteX73" fmla="*/ 944922 w 1983504"/>
              <a:gd name="connsiteY73" fmla="*/ 5154171 h 6858000"/>
              <a:gd name="connsiteX74" fmla="*/ 576586 w 1983504"/>
              <a:gd name="connsiteY74" fmla="*/ 4994104 h 6858000"/>
              <a:gd name="connsiteX75" fmla="*/ 963036 w 1983504"/>
              <a:gd name="connsiteY75" fmla="*/ 5353367 h 6858000"/>
              <a:gd name="connsiteX76" fmla="*/ 1047572 w 1983504"/>
              <a:gd name="connsiteY76" fmla="*/ 5474306 h 6858000"/>
              <a:gd name="connsiteX77" fmla="*/ 1222682 w 1983504"/>
              <a:gd name="connsiteY77" fmla="*/ 5769542 h 6858000"/>
              <a:gd name="connsiteX78" fmla="*/ 1213626 w 1983504"/>
              <a:gd name="connsiteY78" fmla="*/ 5801555 h 6858000"/>
              <a:gd name="connsiteX79" fmla="*/ 1014361 w 1983504"/>
              <a:gd name="connsiteY79" fmla="*/ 5755314 h 6858000"/>
              <a:gd name="connsiteX80" fmla="*/ 1274008 w 1983504"/>
              <a:gd name="connsiteY80" fmla="*/ 6004307 h 6858000"/>
              <a:gd name="connsiteX81" fmla="*/ 1542711 w 1983504"/>
              <a:gd name="connsiteY81" fmla="*/ 6196388 h 6858000"/>
              <a:gd name="connsiteX82" fmla="*/ 1352504 w 1983504"/>
              <a:gd name="connsiteY82" fmla="*/ 6167932 h 6858000"/>
              <a:gd name="connsiteX83" fmla="*/ 1089840 w 1983504"/>
              <a:gd name="connsiteY83" fmla="*/ 6057663 h 6858000"/>
              <a:gd name="connsiteX84" fmla="*/ 999266 w 1983504"/>
              <a:gd name="connsiteY84" fmla="*/ 6100347 h 6858000"/>
              <a:gd name="connsiteX85" fmla="*/ 1246836 w 1983504"/>
              <a:gd name="connsiteY85" fmla="*/ 6281757 h 6858000"/>
              <a:gd name="connsiteX86" fmla="*/ 1388735 w 1983504"/>
              <a:gd name="connsiteY86" fmla="*/ 6367127 h 6858000"/>
              <a:gd name="connsiteX87" fmla="*/ 1446099 w 1983504"/>
              <a:gd name="connsiteY87" fmla="*/ 6431153 h 6858000"/>
              <a:gd name="connsiteX88" fmla="*/ 1609132 w 1983504"/>
              <a:gd name="connsiteY88" fmla="*/ 6658805 h 6858000"/>
              <a:gd name="connsiteX89" fmla="*/ 1983504 w 1983504"/>
              <a:gd name="connsiteY89" fmla="*/ 6858000 h 6858000"/>
              <a:gd name="connsiteX90" fmla="*/ 0 w 1983504"/>
              <a:gd name="connsiteY9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</a:cxnLst>
            <a:rect l="l" t="t" r="r" b="b"/>
            <a:pathLst>
              <a:path w="1983504" h="6858000">
                <a:moveTo>
                  <a:pt x="0" y="0"/>
                </a:moveTo>
                <a:lnTo>
                  <a:pt x="1376658" y="0"/>
                </a:lnTo>
                <a:cubicBezTo>
                  <a:pt x="1482328" y="35571"/>
                  <a:pt x="1584980" y="78255"/>
                  <a:pt x="1690650" y="110269"/>
                </a:cubicBezTo>
                <a:cubicBezTo>
                  <a:pt x="1675553" y="145839"/>
                  <a:pt x="1660458" y="138725"/>
                  <a:pt x="1645361" y="135168"/>
                </a:cubicBezTo>
                <a:cubicBezTo>
                  <a:pt x="1554788" y="120941"/>
                  <a:pt x="1461194" y="110269"/>
                  <a:pt x="1373640" y="71141"/>
                </a:cubicBezTo>
                <a:cubicBezTo>
                  <a:pt x="1352504" y="64027"/>
                  <a:pt x="1328352" y="64027"/>
                  <a:pt x="1319295" y="88927"/>
                </a:cubicBezTo>
                <a:cubicBezTo>
                  <a:pt x="1304199" y="124497"/>
                  <a:pt x="1325332" y="145839"/>
                  <a:pt x="1346468" y="163625"/>
                </a:cubicBezTo>
                <a:cubicBezTo>
                  <a:pt x="1382696" y="195638"/>
                  <a:pt x="1424964" y="188525"/>
                  <a:pt x="1464213" y="192082"/>
                </a:cubicBezTo>
                <a:cubicBezTo>
                  <a:pt x="1572902" y="209867"/>
                  <a:pt x="1624228" y="259665"/>
                  <a:pt x="1648381" y="373491"/>
                </a:cubicBezTo>
                <a:cubicBezTo>
                  <a:pt x="1554788" y="327250"/>
                  <a:pt x="1461194" y="384162"/>
                  <a:pt x="1370620" y="352148"/>
                </a:cubicBezTo>
                <a:cubicBezTo>
                  <a:pt x="1346468" y="345034"/>
                  <a:pt x="1310237" y="355706"/>
                  <a:pt x="1322314" y="394834"/>
                </a:cubicBezTo>
                <a:cubicBezTo>
                  <a:pt x="1334390" y="430405"/>
                  <a:pt x="1373640" y="458860"/>
                  <a:pt x="1304199" y="451747"/>
                </a:cubicBezTo>
                <a:cubicBezTo>
                  <a:pt x="1252873" y="448189"/>
                  <a:pt x="1237778" y="405504"/>
                  <a:pt x="1222682" y="359262"/>
                </a:cubicBezTo>
                <a:cubicBezTo>
                  <a:pt x="1210606" y="334364"/>
                  <a:pt x="1177395" y="320135"/>
                  <a:pt x="1153242" y="334364"/>
                </a:cubicBezTo>
                <a:cubicBezTo>
                  <a:pt x="1123051" y="348592"/>
                  <a:pt x="1132108" y="387720"/>
                  <a:pt x="1132108" y="416176"/>
                </a:cubicBezTo>
                <a:cubicBezTo>
                  <a:pt x="1129088" y="469532"/>
                  <a:pt x="1153242" y="494431"/>
                  <a:pt x="1195509" y="505101"/>
                </a:cubicBezTo>
                <a:cubicBezTo>
                  <a:pt x="1246836" y="519330"/>
                  <a:pt x="1298160" y="537116"/>
                  <a:pt x="1364582" y="558458"/>
                </a:cubicBezTo>
                <a:cubicBezTo>
                  <a:pt x="1292122" y="594028"/>
                  <a:pt x="1237778" y="586915"/>
                  <a:pt x="1183434" y="558458"/>
                </a:cubicBezTo>
                <a:cubicBezTo>
                  <a:pt x="1117012" y="526444"/>
                  <a:pt x="1029458" y="483759"/>
                  <a:pt x="975114" y="522887"/>
                </a:cubicBezTo>
                <a:cubicBezTo>
                  <a:pt x="893597" y="579800"/>
                  <a:pt x="827176" y="544229"/>
                  <a:pt x="754716" y="533558"/>
                </a:cubicBezTo>
                <a:cubicBezTo>
                  <a:pt x="603758" y="512216"/>
                  <a:pt x="697352" y="480203"/>
                  <a:pt x="546395" y="462417"/>
                </a:cubicBezTo>
                <a:cubicBezTo>
                  <a:pt x="486012" y="455303"/>
                  <a:pt x="422610" y="426847"/>
                  <a:pt x="335056" y="465975"/>
                </a:cubicBezTo>
                <a:cubicBezTo>
                  <a:pt x="730563" y="672284"/>
                  <a:pt x="917750" y="658055"/>
                  <a:pt x="1270988" y="910606"/>
                </a:cubicBezTo>
                <a:cubicBezTo>
                  <a:pt x="1255893" y="935506"/>
                  <a:pt x="1240798" y="924835"/>
                  <a:pt x="1225701" y="921277"/>
                </a:cubicBezTo>
                <a:cubicBezTo>
                  <a:pt x="1201548" y="917720"/>
                  <a:pt x="1171356" y="903491"/>
                  <a:pt x="1165318" y="949734"/>
                </a:cubicBezTo>
                <a:cubicBezTo>
                  <a:pt x="1162298" y="985305"/>
                  <a:pt x="1180415" y="1003089"/>
                  <a:pt x="1210606" y="1006647"/>
                </a:cubicBezTo>
                <a:cubicBezTo>
                  <a:pt x="1298160" y="1020875"/>
                  <a:pt x="1376658" y="1070674"/>
                  <a:pt x="1455156" y="1113358"/>
                </a:cubicBezTo>
                <a:cubicBezTo>
                  <a:pt x="1491385" y="1131144"/>
                  <a:pt x="1530634" y="1156043"/>
                  <a:pt x="1515538" y="1220069"/>
                </a:cubicBezTo>
                <a:cubicBezTo>
                  <a:pt x="1485348" y="1237855"/>
                  <a:pt x="1464213" y="1212955"/>
                  <a:pt x="1440060" y="1209399"/>
                </a:cubicBezTo>
                <a:cubicBezTo>
                  <a:pt x="1415907" y="1205842"/>
                  <a:pt x="1358543" y="1220069"/>
                  <a:pt x="1373640" y="1230741"/>
                </a:cubicBezTo>
                <a:cubicBezTo>
                  <a:pt x="1443080" y="1269868"/>
                  <a:pt x="1316276" y="1365909"/>
                  <a:pt x="1400810" y="1365909"/>
                </a:cubicBezTo>
                <a:cubicBezTo>
                  <a:pt x="1539691" y="1365909"/>
                  <a:pt x="1615170" y="1536647"/>
                  <a:pt x="1748012" y="1540204"/>
                </a:cubicBezTo>
                <a:cubicBezTo>
                  <a:pt x="1769146" y="1540204"/>
                  <a:pt x="1778203" y="1572219"/>
                  <a:pt x="1778203" y="1597117"/>
                </a:cubicBezTo>
                <a:cubicBezTo>
                  <a:pt x="1778203" y="1629132"/>
                  <a:pt x="1757070" y="1632688"/>
                  <a:pt x="1735936" y="1636245"/>
                </a:cubicBezTo>
                <a:cubicBezTo>
                  <a:pt x="1702725" y="1639802"/>
                  <a:pt x="1666496" y="1597117"/>
                  <a:pt x="1624228" y="1657587"/>
                </a:cubicBezTo>
                <a:cubicBezTo>
                  <a:pt x="1702725" y="1693158"/>
                  <a:pt x="1784242" y="1728729"/>
                  <a:pt x="1781223" y="1849668"/>
                </a:cubicBezTo>
                <a:cubicBezTo>
                  <a:pt x="1781223" y="1881683"/>
                  <a:pt x="1814434" y="1895910"/>
                  <a:pt x="1838587" y="1903025"/>
                </a:cubicBezTo>
                <a:cubicBezTo>
                  <a:pt x="1880854" y="1917252"/>
                  <a:pt x="1914065" y="1938595"/>
                  <a:pt x="1938218" y="1984836"/>
                </a:cubicBezTo>
                <a:cubicBezTo>
                  <a:pt x="1938218" y="1995507"/>
                  <a:pt x="1938218" y="2002622"/>
                  <a:pt x="1938218" y="2013292"/>
                </a:cubicBezTo>
                <a:cubicBezTo>
                  <a:pt x="1932180" y="2123562"/>
                  <a:pt x="1871798" y="2120004"/>
                  <a:pt x="1805376" y="2102219"/>
                </a:cubicBezTo>
                <a:cubicBezTo>
                  <a:pt x="1726878" y="2080877"/>
                  <a:pt x="1648381" y="2038192"/>
                  <a:pt x="1563844" y="2077320"/>
                </a:cubicBezTo>
                <a:cubicBezTo>
                  <a:pt x="1681592" y="2130676"/>
                  <a:pt x="1811414" y="2134233"/>
                  <a:pt x="1920104" y="2208931"/>
                </a:cubicBezTo>
                <a:cubicBezTo>
                  <a:pt x="1515538" y="2223159"/>
                  <a:pt x="1159280" y="1984836"/>
                  <a:pt x="766792" y="1892353"/>
                </a:cubicBezTo>
                <a:cubicBezTo>
                  <a:pt x="778869" y="1952823"/>
                  <a:pt x="812080" y="1967051"/>
                  <a:pt x="839252" y="1974165"/>
                </a:cubicBezTo>
                <a:cubicBezTo>
                  <a:pt x="984170" y="2020407"/>
                  <a:pt x="1110974" y="2112891"/>
                  <a:pt x="1243816" y="2191146"/>
                </a:cubicBezTo>
                <a:cubicBezTo>
                  <a:pt x="1298160" y="2223159"/>
                  <a:pt x="1337410" y="2258731"/>
                  <a:pt x="1358543" y="2326314"/>
                </a:cubicBezTo>
                <a:cubicBezTo>
                  <a:pt x="1376658" y="2390340"/>
                  <a:pt x="1412888" y="2418796"/>
                  <a:pt x="1479310" y="2401012"/>
                </a:cubicBezTo>
                <a:cubicBezTo>
                  <a:pt x="1533654" y="2386784"/>
                  <a:pt x="1591018" y="2393898"/>
                  <a:pt x="1648381" y="2401012"/>
                </a:cubicBezTo>
                <a:cubicBezTo>
                  <a:pt x="1711782" y="2408126"/>
                  <a:pt x="1784242" y="2479267"/>
                  <a:pt x="1769146" y="2518395"/>
                </a:cubicBezTo>
                <a:cubicBezTo>
                  <a:pt x="1738956" y="2582422"/>
                  <a:pt x="1687630" y="2550408"/>
                  <a:pt x="1645361" y="2543294"/>
                </a:cubicBezTo>
                <a:cubicBezTo>
                  <a:pt x="1594036" y="2536181"/>
                  <a:pt x="1500444" y="2518395"/>
                  <a:pt x="1500444" y="2525509"/>
                </a:cubicBezTo>
                <a:cubicBezTo>
                  <a:pt x="1467232" y="2685576"/>
                  <a:pt x="1391754" y="2564636"/>
                  <a:pt x="1337410" y="2564636"/>
                </a:cubicBezTo>
                <a:cubicBezTo>
                  <a:pt x="1286084" y="2564636"/>
                  <a:pt x="1234759" y="2546851"/>
                  <a:pt x="1186452" y="2532623"/>
                </a:cubicBezTo>
                <a:cubicBezTo>
                  <a:pt x="1123051" y="2514837"/>
                  <a:pt x="1065688" y="2546851"/>
                  <a:pt x="1005304" y="2553965"/>
                </a:cubicBezTo>
                <a:cubicBezTo>
                  <a:pt x="950960" y="2561080"/>
                  <a:pt x="981150" y="2653563"/>
                  <a:pt x="947940" y="2692689"/>
                </a:cubicBezTo>
                <a:cubicBezTo>
                  <a:pt x="941903" y="2703362"/>
                  <a:pt x="935864" y="2703362"/>
                  <a:pt x="929826" y="2703362"/>
                </a:cubicBezTo>
                <a:cubicBezTo>
                  <a:pt x="911711" y="2980812"/>
                  <a:pt x="594701" y="2913227"/>
                  <a:pt x="594701" y="2923898"/>
                </a:cubicBezTo>
                <a:cubicBezTo>
                  <a:pt x="567529" y="2941684"/>
                  <a:pt x="534318" y="2899000"/>
                  <a:pt x="501108" y="2941684"/>
                </a:cubicBezTo>
                <a:cubicBezTo>
                  <a:pt x="643007" y="3137322"/>
                  <a:pt x="860386" y="3183563"/>
                  <a:pt x="1053610" y="3329402"/>
                </a:cubicBezTo>
                <a:cubicBezTo>
                  <a:pt x="893597" y="3379202"/>
                  <a:pt x="800002" y="3208463"/>
                  <a:pt x="682256" y="3229805"/>
                </a:cubicBezTo>
                <a:cubicBezTo>
                  <a:pt x="624893" y="3283162"/>
                  <a:pt x="796984" y="3368530"/>
                  <a:pt x="630932" y="3393429"/>
                </a:cubicBezTo>
                <a:cubicBezTo>
                  <a:pt x="703390" y="3439672"/>
                  <a:pt x="754716" y="3485914"/>
                  <a:pt x="806041" y="3539269"/>
                </a:cubicBezTo>
                <a:cubicBezTo>
                  <a:pt x="893597" y="3635309"/>
                  <a:pt x="911711" y="3699337"/>
                  <a:pt x="869444" y="3827390"/>
                </a:cubicBezTo>
                <a:cubicBezTo>
                  <a:pt x="842270" y="3912759"/>
                  <a:pt x="803022" y="3991015"/>
                  <a:pt x="839252" y="4090612"/>
                </a:cubicBezTo>
                <a:cubicBezTo>
                  <a:pt x="863405" y="4158196"/>
                  <a:pt x="854347" y="4204438"/>
                  <a:pt x="763774" y="4172424"/>
                </a:cubicBezTo>
                <a:cubicBezTo>
                  <a:pt x="667160" y="4140411"/>
                  <a:pt x="630932" y="4200882"/>
                  <a:pt x="655085" y="4321821"/>
                </a:cubicBezTo>
                <a:cubicBezTo>
                  <a:pt x="670179" y="4400076"/>
                  <a:pt x="655085" y="4424975"/>
                  <a:pt x="588662" y="4414305"/>
                </a:cubicBezTo>
                <a:cubicBezTo>
                  <a:pt x="516204" y="4403633"/>
                  <a:pt x="446764" y="4353835"/>
                  <a:pt x="356189" y="4378734"/>
                </a:cubicBezTo>
                <a:cubicBezTo>
                  <a:pt x="428648" y="4521016"/>
                  <a:pt x="582626" y="4478331"/>
                  <a:pt x="667160" y="4613499"/>
                </a:cubicBezTo>
                <a:cubicBezTo>
                  <a:pt x="567529" y="4613499"/>
                  <a:pt x="489031" y="4613499"/>
                  <a:pt x="416573" y="4585042"/>
                </a:cubicBezTo>
                <a:cubicBezTo>
                  <a:pt x="386381" y="4574373"/>
                  <a:pt x="353170" y="4560144"/>
                  <a:pt x="335056" y="4602828"/>
                </a:cubicBezTo>
                <a:cubicBezTo>
                  <a:pt x="313920" y="4652628"/>
                  <a:pt x="356189" y="4670412"/>
                  <a:pt x="380342" y="4677526"/>
                </a:cubicBezTo>
                <a:cubicBezTo>
                  <a:pt x="449784" y="4702425"/>
                  <a:pt x="504126" y="4759339"/>
                  <a:pt x="564510" y="4805580"/>
                </a:cubicBezTo>
                <a:cubicBezTo>
                  <a:pt x="694332" y="4905177"/>
                  <a:pt x="836233" y="4990547"/>
                  <a:pt x="944922" y="5154171"/>
                </a:cubicBezTo>
                <a:cubicBezTo>
                  <a:pt x="809060" y="5111487"/>
                  <a:pt x="706410" y="5011889"/>
                  <a:pt x="576586" y="4994104"/>
                </a:cubicBezTo>
                <a:cubicBezTo>
                  <a:pt x="688296" y="5143500"/>
                  <a:pt x="830194" y="5243097"/>
                  <a:pt x="963036" y="5353367"/>
                </a:cubicBezTo>
                <a:cubicBezTo>
                  <a:pt x="1002286" y="5385379"/>
                  <a:pt x="1041534" y="5406721"/>
                  <a:pt x="1047572" y="5474306"/>
                </a:cubicBezTo>
                <a:cubicBezTo>
                  <a:pt x="1065688" y="5605917"/>
                  <a:pt x="1113992" y="5712629"/>
                  <a:pt x="1222682" y="5769542"/>
                </a:cubicBezTo>
                <a:cubicBezTo>
                  <a:pt x="1222682" y="5769542"/>
                  <a:pt x="1216644" y="5790884"/>
                  <a:pt x="1213626" y="5801555"/>
                </a:cubicBezTo>
                <a:cubicBezTo>
                  <a:pt x="1147203" y="5805112"/>
                  <a:pt x="1095878" y="5726858"/>
                  <a:pt x="1014361" y="5755314"/>
                </a:cubicBezTo>
                <a:cubicBezTo>
                  <a:pt x="1095878" y="5862025"/>
                  <a:pt x="1162298" y="5954508"/>
                  <a:pt x="1274008" y="6004307"/>
                </a:cubicBezTo>
                <a:cubicBezTo>
                  <a:pt x="1364582" y="6043434"/>
                  <a:pt x="1476290" y="6068335"/>
                  <a:pt x="1542711" y="6196388"/>
                </a:cubicBezTo>
                <a:cubicBezTo>
                  <a:pt x="1467232" y="6221287"/>
                  <a:pt x="1409868" y="6189274"/>
                  <a:pt x="1352504" y="6167932"/>
                </a:cubicBezTo>
                <a:cubicBezTo>
                  <a:pt x="1264950" y="6132361"/>
                  <a:pt x="1177395" y="6093234"/>
                  <a:pt x="1089840" y="6057663"/>
                </a:cubicBezTo>
                <a:cubicBezTo>
                  <a:pt x="1056628" y="6043434"/>
                  <a:pt x="1020400" y="6036320"/>
                  <a:pt x="999266" y="6100347"/>
                </a:cubicBezTo>
                <a:cubicBezTo>
                  <a:pt x="1110974" y="6114575"/>
                  <a:pt x="1177395" y="6199945"/>
                  <a:pt x="1246836" y="6281757"/>
                </a:cubicBezTo>
                <a:cubicBezTo>
                  <a:pt x="1286084" y="6327999"/>
                  <a:pt x="1319295" y="6388469"/>
                  <a:pt x="1388735" y="6367127"/>
                </a:cubicBezTo>
                <a:cubicBezTo>
                  <a:pt x="1424964" y="6356456"/>
                  <a:pt x="1449118" y="6388469"/>
                  <a:pt x="1446099" y="6431153"/>
                </a:cubicBezTo>
                <a:cubicBezTo>
                  <a:pt x="1431002" y="6580550"/>
                  <a:pt x="1518558" y="6630349"/>
                  <a:pt x="1609132" y="6658805"/>
                </a:cubicBezTo>
                <a:cubicBezTo>
                  <a:pt x="1741974" y="6701489"/>
                  <a:pt x="1859720" y="6786859"/>
                  <a:pt x="1983504" y="6858000"/>
                </a:cubicBezTo>
                <a:lnTo>
                  <a:pt x="0" y="6858000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8568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02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7C1E5815-D54C-487F-A054-6D4930ADE3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736F0DFD-0954-464F-BF12-DD2E6F6E03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208496" y="0"/>
            <a:ext cx="1983504" cy="6858000"/>
          </a:xfrm>
          <a:custGeom>
            <a:avLst/>
            <a:gdLst>
              <a:gd name="connsiteX0" fmla="*/ 0 w 1983504"/>
              <a:gd name="connsiteY0" fmla="*/ 0 h 6858000"/>
              <a:gd name="connsiteX1" fmla="*/ 1376658 w 1983504"/>
              <a:gd name="connsiteY1" fmla="*/ 0 h 6858000"/>
              <a:gd name="connsiteX2" fmla="*/ 1690650 w 1983504"/>
              <a:gd name="connsiteY2" fmla="*/ 110269 h 6858000"/>
              <a:gd name="connsiteX3" fmla="*/ 1645361 w 1983504"/>
              <a:gd name="connsiteY3" fmla="*/ 135168 h 6858000"/>
              <a:gd name="connsiteX4" fmla="*/ 1373640 w 1983504"/>
              <a:gd name="connsiteY4" fmla="*/ 71141 h 6858000"/>
              <a:gd name="connsiteX5" fmla="*/ 1319295 w 1983504"/>
              <a:gd name="connsiteY5" fmla="*/ 88927 h 6858000"/>
              <a:gd name="connsiteX6" fmla="*/ 1346468 w 1983504"/>
              <a:gd name="connsiteY6" fmla="*/ 163625 h 6858000"/>
              <a:gd name="connsiteX7" fmla="*/ 1464213 w 1983504"/>
              <a:gd name="connsiteY7" fmla="*/ 192082 h 6858000"/>
              <a:gd name="connsiteX8" fmla="*/ 1648381 w 1983504"/>
              <a:gd name="connsiteY8" fmla="*/ 373491 h 6858000"/>
              <a:gd name="connsiteX9" fmla="*/ 1370620 w 1983504"/>
              <a:gd name="connsiteY9" fmla="*/ 352148 h 6858000"/>
              <a:gd name="connsiteX10" fmla="*/ 1322314 w 1983504"/>
              <a:gd name="connsiteY10" fmla="*/ 394834 h 6858000"/>
              <a:gd name="connsiteX11" fmla="*/ 1304199 w 1983504"/>
              <a:gd name="connsiteY11" fmla="*/ 451747 h 6858000"/>
              <a:gd name="connsiteX12" fmla="*/ 1222682 w 1983504"/>
              <a:gd name="connsiteY12" fmla="*/ 359262 h 6858000"/>
              <a:gd name="connsiteX13" fmla="*/ 1153242 w 1983504"/>
              <a:gd name="connsiteY13" fmla="*/ 334364 h 6858000"/>
              <a:gd name="connsiteX14" fmla="*/ 1132108 w 1983504"/>
              <a:gd name="connsiteY14" fmla="*/ 416176 h 6858000"/>
              <a:gd name="connsiteX15" fmla="*/ 1195509 w 1983504"/>
              <a:gd name="connsiteY15" fmla="*/ 505101 h 6858000"/>
              <a:gd name="connsiteX16" fmla="*/ 1364582 w 1983504"/>
              <a:gd name="connsiteY16" fmla="*/ 558458 h 6858000"/>
              <a:gd name="connsiteX17" fmla="*/ 1183434 w 1983504"/>
              <a:gd name="connsiteY17" fmla="*/ 558458 h 6858000"/>
              <a:gd name="connsiteX18" fmla="*/ 975114 w 1983504"/>
              <a:gd name="connsiteY18" fmla="*/ 522887 h 6858000"/>
              <a:gd name="connsiteX19" fmla="*/ 754716 w 1983504"/>
              <a:gd name="connsiteY19" fmla="*/ 533558 h 6858000"/>
              <a:gd name="connsiteX20" fmla="*/ 546395 w 1983504"/>
              <a:gd name="connsiteY20" fmla="*/ 462417 h 6858000"/>
              <a:gd name="connsiteX21" fmla="*/ 335056 w 1983504"/>
              <a:gd name="connsiteY21" fmla="*/ 465975 h 6858000"/>
              <a:gd name="connsiteX22" fmla="*/ 1270988 w 1983504"/>
              <a:gd name="connsiteY22" fmla="*/ 910606 h 6858000"/>
              <a:gd name="connsiteX23" fmla="*/ 1225701 w 1983504"/>
              <a:gd name="connsiteY23" fmla="*/ 921277 h 6858000"/>
              <a:gd name="connsiteX24" fmla="*/ 1165318 w 1983504"/>
              <a:gd name="connsiteY24" fmla="*/ 949734 h 6858000"/>
              <a:gd name="connsiteX25" fmla="*/ 1210606 w 1983504"/>
              <a:gd name="connsiteY25" fmla="*/ 1006647 h 6858000"/>
              <a:gd name="connsiteX26" fmla="*/ 1455156 w 1983504"/>
              <a:gd name="connsiteY26" fmla="*/ 1113358 h 6858000"/>
              <a:gd name="connsiteX27" fmla="*/ 1515538 w 1983504"/>
              <a:gd name="connsiteY27" fmla="*/ 1220069 h 6858000"/>
              <a:gd name="connsiteX28" fmla="*/ 1440060 w 1983504"/>
              <a:gd name="connsiteY28" fmla="*/ 1209399 h 6858000"/>
              <a:gd name="connsiteX29" fmla="*/ 1373640 w 1983504"/>
              <a:gd name="connsiteY29" fmla="*/ 1230741 h 6858000"/>
              <a:gd name="connsiteX30" fmla="*/ 1400810 w 1983504"/>
              <a:gd name="connsiteY30" fmla="*/ 1365909 h 6858000"/>
              <a:gd name="connsiteX31" fmla="*/ 1748012 w 1983504"/>
              <a:gd name="connsiteY31" fmla="*/ 1540204 h 6858000"/>
              <a:gd name="connsiteX32" fmla="*/ 1778203 w 1983504"/>
              <a:gd name="connsiteY32" fmla="*/ 1597117 h 6858000"/>
              <a:gd name="connsiteX33" fmla="*/ 1735936 w 1983504"/>
              <a:gd name="connsiteY33" fmla="*/ 1636245 h 6858000"/>
              <a:gd name="connsiteX34" fmla="*/ 1624228 w 1983504"/>
              <a:gd name="connsiteY34" fmla="*/ 1657587 h 6858000"/>
              <a:gd name="connsiteX35" fmla="*/ 1781223 w 1983504"/>
              <a:gd name="connsiteY35" fmla="*/ 1849668 h 6858000"/>
              <a:gd name="connsiteX36" fmla="*/ 1838587 w 1983504"/>
              <a:gd name="connsiteY36" fmla="*/ 1903025 h 6858000"/>
              <a:gd name="connsiteX37" fmla="*/ 1938218 w 1983504"/>
              <a:gd name="connsiteY37" fmla="*/ 1984836 h 6858000"/>
              <a:gd name="connsiteX38" fmla="*/ 1938218 w 1983504"/>
              <a:gd name="connsiteY38" fmla="*/ 2013292 h 6858000"/>
              <a:gd name="connsiteX39" fmla="*/ 1805376 w 1983504"/>
              <a:gd name="connsiteY39" fmla="*/ 2102219 h 6858000"/>
              <a:gd name="connsiteX40" fmla="*/ 1563844 w 1983504"/>
              <a:gd name="connsiteY40" fmla="*/ 2077320 h 6858000"/>
              <a:gd name="connsiteX41" fmla="*/ 1920104 w 1983504"/>
              <a:gd name="connsiteY41" fmla="*/ 2208931 h 6858000"/>
              <a:gd name="connsiteX42" fmla="*/ 766792 w 1983504"/>
              <a:gd name="connsiteY42" fmla="*/ 1892353 h 6858000"/>
              <a:gd name="connsiteX43" fmla="*/ 839252 w 1983504"/>
              <a:gd name="connsiteY43" fmla="*/ 1974165 h 6858000"/>
              <a:gd name="connsiteX44" fmla="*/ 1243816 w 1983504"/>
              <a:gd name="connsiteY44" fmla="*/ 2191146 h 6858000"/>
              <a:gd name="connsiteX45" fmla="*/ 1358543 w 1983504"/>
              <a:gd name="connsiteY45" fmla="*/ 2326314 h 6858000"/>
              <a:gd name="connsiteX46" fmla="*/ 1479310 w 1983504"/>
              <a:gd name="connsiteY46" fmla="*/ 2401012 h 6858000"/>
              <a:gd name="connsiteX47" fmla="*/ 1648381 w 1983504"/>
              <a:gd name="connsiteY47" fmla="*/ 2401012 h 6858000"/>
              <a:gd name="connsiteX48" fmla="*/ 1769146 w 1983504"/>
              <a:gd name="connsiteY48" fmla="*/ 2518395 h 6858000"/>
              <a:gd name="connsiteX49" fmla="*/ 1645361 w 1983504"/>
              <a:gd name="connsiteY49" fmla="*/ 2543294 h 6858000"/>
              <a:gd name="connsiteX50" fmla="*/ 1500444 w 1983504"/>
              <a:gd name="connsiteY50" fmla="*/ 2525509 h 6858000"/>
              <a:gd name="connsiteX51" fmla="*/ 1337410 w 1983504"/>
              <a:gd name="connsiteY51" fmla="*/ 2564636 h 6858000"/>
              <a:gd name="connsiteX52" fmla="*/ 1186452 w 1983504"/>
              <a:gd name="connsiteY52" fmla="*/ 2532623 h 6858000"/>
              <a:gd name="connsiteX53" fmla="*/ 1005304 w 1983504"/>
              <a:gd name="connsiteY53" fmla="*/ 2553965 h 6858000"/>
              <a:gd name="connsiteX54" fmla="*/ 947940 w 1983504"/>
              <a:gd name="connsiteY54" fmla="*/ 2692689 h 6858000"/>
              <a:gd name="connsiteX55" fmla="*/ 929826 w 1983504"/>
              <a:gd name="connsiteY55" fmla="*/ 2703362 h 6858000"/>
              <a:gd name="connsiteX56" fmla="*/ 594701 w 1983504"/>
              <a:gd name="connsiteY56" fmla="*/ 2923898 h 6858000"/>
              <a:gd name="connsiteX57" fmla="*/ 501108 w 1983504"/>
              <a:gd name="connsiteY57" fmla="*/ 2941684 h 6858000"/>
              <a:gd name="connsiteX58" fmla="*/ 1053610 w 1983504"/>
              <a:gd name="connsiteY58" fmla="*/ 3329402 h 6858000"/>
              <a:gd name="connsiteX59" fmla="*/ 682256 w 1983504"/>
              <a:gd name="connsiteY59" fmla="*/ 3229805 h 6858000"/>
              <a:gd name="connsiteX60" fmla="*/ 630932 w 1983504"/>
              <a:gd name="connsiteY60" fmla="*/ 3393429 h 6858000"/>
              <a:gd name="connsiteX61" fmla="*/ 806041 w 1983504"/>
              <a:gd name="connsiteY61" fmla="*/ 3539269 h 6858000"/>
              <a:gd name="connsiteX62" fmla="*/ 869444 w 1983504"/>
              <a:gd name="connsiteY62" fmla="*/ 3827390 h 6858000"/>
              <a:gd name="connsiteX63" fmla="*/ 839252 w 1983504"/>
              <a:gd name="connsiteY63" fmla="*/ 4090612 h 6858000"/>
              <a:gd name="connsiteX64" fmla="*/ 763774 w 1983504"/>
              <a:gd name="connsiteY64" fmla="*/ 4172424 h 6858000"/>
              <a:gd name="connsiteX65" fmla="*/ 655085 w 1983504"/>
              <a:gd name="connsiteY65" fmla="*/ 4321821 h 6858000"/>
              <a:gd name="connsiteX66" fmla="*/ 588662 w 1983504"/>
              <a:gd name="connsiteY66" fmla="*/ 4414305 h 6858000"/>
              <a:gd name="connsiteX67" fmla="*/ 356189 w 1983504"/>
              <a:gd name="connsiteY67" fmla="*/ 4378734 h 6858000"/>
              <a:gd name="connsiteX68" fmla="*/ 667160 w 1983504"/>
              <a:gd name="connsiteY68" fmla="*/ 4613499 h 6858000"/>
              <a:gd name="connsiteX69" fmla="*/ 416573 w 1983504"/>
              <a:gd name="connsiteY69" fmla="*/ 4585042 h 6858000"/>
              <a:gd name="connsiteX70" fmla="*/ 335056 w 1983504"/>
              <a:gd name="connsiteY70" fmla="*/ 4602828 h 6858000"/>
              <a:gd name="connsiteX71" fmla="*/ 380342 w 1983504"/>
              <a:gd name="connsiteY71" fmla="*/ 4677526 h 6858000"/>
              <a:gd name="connsiteX72" fmla="*/ 564510 w 1983504"/>
              <a:gd name="connsiteY72" fmla="*/ 4805580 h 6858000"/>
              <a:gd name="connsiteX73" fmla="*/ 944922 w 1983504"/>
              <a:gd name="connsiteY73" fmla="*/ 5154171 h 6858000"/>
              <a:gd name="connsiteX74" fmla="*/ 576586 w 1983504"/>
              <a:gd name="connsiteY74" fmla="*/ 4994104 h 6858000"/>
              <a:gd name="connsiteX75" fmla="*/ 963036 w 1983504"/>
              <a:gd name="connsiteY75" fmla="*/ 5353367 h 6858000"/>
              <a:gd name="connsiteX76" fmla="*/ 1047572 w 1983504"/>
              <a:gd name="connsiteY76" fmla="*/ 5474306 h 6858000"/>
              <a:gd name="connsiteX77" fmla="*/ 1222682 w 1983504"/>
              <a:gd name="connsiteY77" fmla="*/ 5769542 h 6858000"/>
              <a:gd name="connsiteX78" fmla="*/ 1213626 w 1983504"/>
              <a:gd name="connsiteY78" fmla="*/ 5801555 h 6858000"/>
              <a:gd name="connsiteX79" fmla="*/ 1014361 w 1983504"/>
              <a:gd name="connsiteY79" fmla="*/ 5755314 h 6858000"/>
              <a:gd name="connsiteX80" fmla="*/ 1274008 w 1983504"/>
              <a:gd name="connsiteY80" fmla="*/ 6004307 h 6858000"/>
              <a:gd name="connsiteX81" fmla="*/ 1542711 w 1983504"/>
              <a:gd name="connsiteY81" fmla="*/ 6196388 h 6858000"/>
              <a:gd name="connsiteX82" fmla="*/ 1352504 w 1983504"/>
              <a:gd name="connsiteY82" fmla="*/ 6167932 h 6858000"/>
              <a:gd name="connsiteX83" fmla="*/ 1089840 w 1983504"/>
              <a:gd name="connsiteY83" fmla="*/ 6057663 h 6858000"/>
              <a:gd name="connsiteX84" fmla="*/ 999266 w 1983504"/>
              <a:gd name="connsiteY84" fmla="*/ 6100347 h 6858000"/>
              <a:gd name="connsiteX85" fmla="*/ 1246836 w 1983504"/>
              <a:gd name="connsiteY85" fmla="*/ 6281757 h 6858000"/>
              <a:gd name="connsiteX86" fmla="*/ 1388735 w 1983504"/>
              <a:gd name="connsiteY86" fmla="*/ 6367127 h 6858000"/>
              <a:gd name="connsiteX87" fmla="*/ 1446099 w 1983504"/>
              <a:gd name="connsiteY87" fmla="*/ 6431153 h 6858000"/>
              <a:gd name="connsiteX88" fmla="*/ 1609132 w 1983504"/>
              <a:gd name="connsiteY88" fmla="*/ 6658805 h 6858000"/>
              <a:gd name="connsiteX89" fmla="*/ 1983504 w 1983504"/>
              <a:gd name="connsiteY89" fmla="*/ 6858000 h 6858000"/>
              <a:gd name="connsiteX90" fmla="*/ 0 w 1983504"/>
              <a:gd name="connsiteY9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</a:cxnLst>
            <a:rect l="l" t="t" r="r" b="b"/>
            <a:pathLst>
              <a:path w="1983504" h="6858000">
                <a:moveTo>
                  <a:pt x="0" y="0"/>
                </a:moveTo>
                <a:lnTo>
                  <a:pt x="1376658" y="0"/>
                </a:lnTo>
                <a:cubicBezTo>
                  <a:pt x="1482328" y="35571"/>
                  <a:pt x="1584980" y="78255"/>
                  <a:pt x="1690650" y="110269"/>
                </a:cubicBezTo>
                <a:cubicBezTo>
                  <a:pt x="1675553" y="145839"/>
                  <a:pt x="1660458" y="138725"/>
                  <a:pt x="1645361" y="135168"/>
                </a:cubicBezTo>
                <a:cubicBezTo>
                  <a:pt x="1554788" y="120941"/>
                  <a:pt x="1461194" y="110269"/>
                  <a:pt x="1373640" y="71141"/>
                </a:cubicBezTo>
                <a:cubicBezTo>
                  <a:pt x="1352504" y="64027"/>
                  <a:pt x="1328352" y="64027"/>
                  <a:pt x="1319295" y="88927"/>
                </a:cubicBezTo>
                <a:cubicBezTo>
                  <a:pt x="1304199" y="124497"/>
                  <a:pt x="1325332" y="145839"/>
                  <a:pt x="1346468" y="163625"/>
                </a:cubicBezTo>
                <a:cubicBezTo>
                  <a:pt x="1382696" y="195638"/>
                  <a:pt x="1424964" y="188525"/>
                  <a:pt x="1464213" y="192082"/>
                </a:cubicBezTo>
                <a:cubicBezTo>
                  <a:pt x="1572902" y="209867"/>
                  <a:pt x="1624228" y="259665"/>
                  <a:pt x="1648381" y="373491"/>
                </a:cubicBezTo>
                <a:cubicBezTo>
                  <a:pt x="1554788" y="327250"/>
                  <a:pt x="1461194" y="384162"/>
                  <a:pt x="1370620" y="352148"/>
                </a:cubicBezTo>
                <a:cubicBezTo>
                  <a:pt x="1346468" y="345034"/>
                  <a:pt x="1310237" y="355706"/>
                  <a:pt x="1322314" y="394834"/>
                </a:cubicBezTo>
                <a:cubicBezTo>
                  <a:pt x="1334390" y="430405"/>
                  <a:pt x="1373640" y="458860"/>
                  <a:pt x="1304199" y="451747"/>
                </a:cubicBezTo>
                <a:cubicBezTo>
                  <a:pt x="1252873" y="448189"/>
                  <a:pt x="1237778" y="405504"/>
                  <a:pt x="1222682" y="359262"/>
                </a:cubicBezTo>
                <a:cubicBezTo>
                  <a:pt x="1210606" y="334364"/>
                  <a:pt x="1177395" y="320135"/>
                  <a:pt x="1153242" y="334364"/>
                </a:cubicBezTo>
                <a:cubicBezTo>
                  <a:pt x="1123051" y="348592"/>
                  <a:pt x="1132108" y="387720"/>
                  <a:pt x="1132108" y="416176"/>
                </a:cubicBezTo>
                <a:cubicBezTo>
                  <a:pt x="1129088" y="469532"/>
                  <a:pt x="1153242" y="494431"/>
                  <a:pt x="1195509" y="505101"/>
                </a:cubicBezTo>
                <a:cubicBezTo>
                  <a:pt x="1246836" y="519330"/>
                  <a:pt x="1298160" y="537116"/>
                  <a:pt x="1364582" y="558458"/>
                </a:cubicBezTo>
                <a:cubicBezTo>
                  <a:pt x="1292122" y="594028"/>
                  <a:pt x="1237778" y="586915"/>
                  <a:pt x="1183434" y="558458"/>
                </a:cubicBezTo>
                <a:cubicBezTo>
                  <a:pt x="1117012" y="526444"/>
                  <a:pt x="1029458" y="483759"/>
                  <a:pt x="975114" y="522887"/>
                </a:cubicBezTo>
                <a:cubicBezTo>
                  <a:pt x="893597" y="579800"/>
                  <a:pt x="827176" y="544229"/>
                  <a:pt x="754716" y="533558"/>
                </a:cubicBezTo>
                <a:cubicBezTo>
                  <a:pt x="603758" y="512216"/>
                  <a:pt x="697352" y="480203"/>
                  <a:pt x="546395" y="462417"/>
                </a:cubicBezTo>
                <a:cubicBezTo>
                  <a:pt x="486012" y="455303"/>
                  <a:pt x="422610" y="426847"/>
                  <a:pt x="335056" y="465975"/>
                </a:cubicBezTo>
                <a:cubicBezTo>
                  <a:pt x="730563" y="672284"/>
                  <a:pt x="917750" y="658055"/>
                  <a:pt x="1270988" y="910606"/>
                </a:cubicBezTo>
                <a:cubicBezTo>
                  <a:pt x="1255893" y="935506"/>
                  <a:pt x="1240798" y="924835"/>
                  <a:pt x="1225701" y="921277"/>
                </a:cubicBezTo>
                <a:cubicBezTo>
                  <a:pt x="1201548" y="917720"/>
                  <a:pt x="1171356" y="903491"/>
                  <a:pt x="1165318" y="949734"/>
                </a:cubicBezTo>
                <a:cubicBezTo>
                  <a:pt x="1162298" y="985305"/>
                  <a:pt x="1180415" y="1003089"/>
                  <a:pt x="1210606" y="1006647"/>
                </a:cubicBezTo>
                <a:cubicBezTo>
                  <a:pt x="1298160" y="1020875"/>
                  <a:pt x="1376658" y="1070674"/>
                  <a:pt x="1455156" y="1113358"/>
                </a:cubicBezTo>
                <a:cubicBezTo>
                  <a:pt x="1491385" y="1131144"/>
                  <a:pt x="1530634" y="1156043"/>
                  <a:pt x="1515538" y="1220069"/>
                </a:cubicBezTo>
                <a:cubicBezTo>
                  <a:pt x="1485348" y="1237855"/>
                  <a:pt x="1464213" y="1212955"/>
                  <a:pt x="1440060" y="1209399"/>
                </a:cubicBezTo>
                <a:cubicBezTo>
                  <a:pt x="1415907" y="1205842"/>
                  <a:pt x="1358543" y="1220069"/>
                  <a:pt x="1373640" y="1230741"/>
                </a:cubicBezTo>
                <a:cubicBezTo>
                  <a:pt x="1443080" y="1269868"/>
                  <a:pt x="1316276" y="1365909"/>
                  <a:pt x="1400810" y="1365909"/>
                </a:cubicBezTo>
                <a:cubicBezTo>
                  <a:pt x="1539691" y="1365909"/>
                  <a:pt x="1615170" y="1536647"/>
                  <a:pt x="1748012" y="1540204"/>
                </a:cubicBezTo>
                <a:cubicBezTo>
                  <a:pt x="1769146" y="1540204"/>
                  <a:pt x="1778203" y="1572219"/>
                  <a:pt x="1778203" y="1597117"/>
                </a:cubicBezTo>
                <a:cubicBezTo>
                  <a:pt x="1778203" y="1629132"/>
                  <a:pt x="1757070" y="1632688"/>
                  <a:pt x="1735936" y="1636245"/>
                </a:cubicBezTo>
                <a:cubicBezTo>
                  <a:pt x="1702725" y="1639802"/>
                  <a:pt x="1666496" y="1597117"/>
                  <a:pt x="1624228" y="1657587"/>
                </a:cubicBezTo>
                <a:cubicBezTo>
                  <a:pt x="1702725" y="1693158"/>
                  <a:pt x="1784242" y="1728729"/>
                  <a:pt x="1781223" y="1849668"/>
                </a:cubicBezTo>
                <a:cubicBezTo>
                  <a:pt x="1781223" y="1881683"/>
                  <a:pt x="1814434" y="1895910"/>
                  <a:pt x="1838587" y="1903025"/>
                </a:cubicBezTo>
                <a:cubicBezTo>
                  <a:pt x="1880854" y="1917252"/>
                  <a:pt x="1914065" y="1938595"/>
                  <a:pt x="1938218" y="1984836"/>
                </a:cubicBezTo>
                <a:cubicBezTo>
                  <a:pt x="1938218" y="1995507"/>
                  <a:pt x="1938218" y="2002622"/>
                  <a:pt x="1938218" y="2013292"/>
                </a:cubicBezTo>
                <a:cubicBezTo>
                  <a:pt x="1932180" y="2123562"/>
                  <a:pt x="1871798" y="2120004"/>
                  <a:pt x="1805376" y="2102219"/>
                </a:cubicBezTo>
                <a:cubicBezTo>
                  <a:pt x="1726878" y="2080877"/>
                  <a:pt x="1648381" y="2038192"/>
                  <a:pt x="1563844" y="2077320"/>
                </a:cubicBezTo>
                <a:cubicBezTo>
                  <a:pt x="1681592" y="2130676"/>
                  <a:pt x="1811414" y="2134233"/>
                  <a:pt x="1920104" y="2208931"/>
                </a:cubicBezTo>
                <a:cubicBezTo>
                  <a:pt x="1515538" y="2223159"/>
                  <a:pt x="1159280" y="1984836"/>
                  <a:pt x="766792" y="1892353"/>
                </a:cubicBezTo>
                <a:cubicBezTo>
                  <a:pt x="778869" y="1952823"/>
                  <a:pt x="812080" y="1967051"/>
                  <a:pt x="839252" y="1974165"/>
                </a:cubicBezTo>
                <a:cubicBezTo>
                  <a:pt x="984170" y="2020407"/>
                  <a:pt x="1110974" y="2112891"/>
                  <a:pt x="1243816" y="2191146"/>
                </a:cubicBezTo>
                <a:cubicBezTo>
                  <a:pt x="1298160" y="2223159"/>
                  <a:pt x="1337410" y="2258731"/>
                  <a:pt x="1358543" y="2326314"/>
                </a:cubicBezTo>
                <a:cubicBezTo>
                  <a:pt x="1376658" y="2390340"/>
                  <a:pt x="1412888" y="2418796"/>
                  <a:pt x="1479310" y="2401012"/>
                </a:cubicBezTo>
                <a:cubicBezTo>
                  <a:pt x="1533654" y="2386784"/>
                  <a:pt x="1591018" y="2393898"/>
                  <a:pt x="1648381" y="2401012"/>
                </a:cubicBezTo>
                <a:cubicBezTo>
                  <a:pt x="1711782" y="2408126"/>
                  <a:pt x="1784242" y="2479267"/>
                  <a:pt x="1769146" y="2518395"/>
                </a:cubicBezTo>
                <a:cubicBezTo>
                  <a:pt x="1738956" y="2582422"/>
                  <a:pt x="1687630" y="2550408"/>
                  <a:pt x="1645361" y="2543294"/>
                </a:cubicBezTo>
                <a:cubicBezTo>
                  <a:pt x="1594036" y="2536181"/>
                  <a:pt x="1500444" y="2518395"/>
                  <a:pt x="1500444" y="2525509"/>
                </a:cubicBezTo>
                <a:cubicBezTo>
                  <a:pt x="1467232" y="2685576"/>
                  <a:pt x="1391754" y="2564636"/>
                  <a:pt x="1337410" y="2564636"/>
                </a:cubicBezTo>
                <a:cubicBezTo>
                  <a:pt x="1286084" y="2564636"/>
                  <a:pt x="1234759" y="2546851"/>
                  <a:pt x="1186452" y="2532623"/>
                </a:cubicBezTo>
                <a:cubicBezTo>
                  <a:pt x="1123051" y="2514837"/>
                  <a:pt x="1065688" y="2546851"/>
                  <a:pt x="1005304" y="2553965"/>
                </a:cubicBezTo>
                <a:cubicBezTo>
                  <a:pt x="950960" y="2561080"/>
                  <a:pt x="981150" y="2653563"/>
                  <a:pt x="947940" y="2692689"/>
                </a:cubicBezTo>
                <a:cubicBezTo>
                  <a:pt x="941903" y="2703362"/>
                  <a:pt x="935864" y="2703362"/>
                  <a:pt x="929826" y="2703362"/>
                </a:cubicBezTo>
                <a:cubicBezTo>
                  <a:pt x="911711" y="2980812"/>
                  <a:pt x="594701" y="2913227"/>
                  <a:pt x="594701" y="2923898"/>
                </a:cubicBezTo>
                <a:cubicBezTo>
                  <a:pt x="567529" y="2941684"/>
                  <a:pt x="534318" y="2899000"/>
                  <a:pt x="501108" y="2941684"/>
                </a:cubicBezTo>
                <a:cubicBezTo>
                  <a:pt x="643007" y="3137322"/>
                  <a:pt x="860386" y="3183563"/>
                  <a:pt x="1053610" y="3329402"/>
                </a:cubicBezTo>
                <a:cubicBezTo>
                  <a:pt x="893597" y="3379202"/>
                  <a:pt x="800002" y="3208463"/>
                  <a:pt x="682256" y="3229805"/>
                </a:cubicBezTo>
                <a:cubicBezTo>
                  <a:pt x="624893" y="3283162"/>
                  <a:pt x="796984" y="3368530"/>
                  <a:pt x="630932" y="3393429"/>
                </a:cubicBezTo>
                <a:cubicBezTo>
                  <a:pt x="703390" y="3439672"/>
                  <a:pt x="754716" y="3485914"/>
                  <a:pt x="806041" y="3539269"/>
                </a:cubicBezTo>
                <a:cubicBezTo>
                  <a:pt x="893597" y="3635309"/>
                  <a:pt x="911711" y="3699337"/>
                  <a:pt x="869444" y="3827390"/>
                </a:cubicBezTo>
                <a:cubicBezTo>
                  <a:pt x="842270" y="3912759"/>
                  <a:pt x="803022" y="3991015"/>
                  <a:pt x="839252" y="4090612"/>
                </a:cubicBezTo>
                <a:cubicBezTo>
                  <a:pt x="863405" y="4158196"/>
                  <a:pt x="854347" y="4204438"/>
                  <a:pt x="763774" y="4172424"/>
                </a:cubicBezTo>
                <a:cubicBezTo>
                  <a:pt x="667160" y="4140411"/>
                  <a:pt x="630932" y="4200882"/>
                  <a:pt x="655085" y="4321821"/>
                </a:cubicBezTo>
                <a:cubicBezTo>
                  <a:pt x="670179" y="4400076"/>
                  <a:pt x="655085" y="4424975"/>
                  <a:pt x="588662" y="4414305"/>
                </a:cubicBezTo>
                <a:cubicBezTo>
                  <a:pt x="516204" y="4403633"/>
                  <a:pt x="446764" y="4353835"/>
                  <a:pt x="356189" y="4378734"/>
                </a:cubicBezTo>
                <a:cubicBezTo>
                  <a:pt x="428648" y="4521016"/>
                  <a:pt x="582626" y="4478331"/>
                  <a:pt x="667160" y="4613499"/>
                </a:cubicBezTo>
                <a:cubicBezTo>
                  <a:pt x="567529" y="4613499"/>
                  <a:pt x="489031" y="4613499"/>
                  <a:pt x="416573" y="4585042"/>
                </a:cubicBezTo>
                <a:cubicBezTo>
                  <a:pt x="386381" y="4574373"/>
                  <a:pt x="353170" y="4560144"/>
                  <a:pt x="335056" y="4602828"/>
                </a:cubicBezTo>
                <a:cubicBezTo>
                  <a:pt x="313920" y="4652628"/>
                  <a:pt x="356189" y="4670412"/>
                  <a:pt x="380342" y="4677526"/>
                </a:cubicBezTo>
                <a:cubicBezTo>
                  <a:pt x="449784" y="4702425"/>
                  <a:pt x="504126" y="4759339"/>
                  <a:pt x="564510" y="4805580"/>
                </a:cubicBezTo>
                <a:cubicBezTo>
                  <a:pt x="694332" y="4905177"/>
                  <a:pt x="836233" y="4990547"/>
                  <a:pt x="944922" y="5154171"/>
                </a:cubicBezTo>
                <a:cubicBezTo>
                  <a:pt x="809060" y="5111487"/>
                  <a:pt x="706410" y="5011889"/>
                  <a:pt x="576586" y="4994104"/>
                </a:cubicBezTo>
                <a:cubicBezTo>
                  <a:pt x="688296" y="5143500"/>
                  <a:pt x="830194" y="5243097"/>
                  <a:pt x="963036" y="5353367"/>
                </a:cubicBezTo>
                <a:cubicBezTo>
                  <a:pt x="1002286" y="5385379"/>
                  <a:pt x="1041534" y="5406721"/>
                  <a:pt x="1047572" y="5474306"/>
                </a:cubicBezTo>
                <a:cubicBezTo>
                  <a:pt x="1065688" y="5605917"/>
                  <a:pt x="1113992" y="5712629"/>
                  <a:pt x="1222682" y="5769542"/>
                </a:cubicBezTo>
                <a:cubicBezTo>
                  <a:pt x="1222682" y="5769542"/>
                  <a:pt x="1216644" y="5790884"/>
                  <a:pt x="1213626" y="5801555"/>
                </a:cubicBezTo>
                <a:cubicBezTo>
                  <a:pt x="1147203" y="5805112"/>
                  <a:pt x="1095878" y="5726858"/>
                  <a:pt x="1014361" y="5755314"/>
                </a:cubicBezTo>
                <a:cubicBezTo>
                  <a:pt x="1095878" y="5862025"/>
                  <a:pt x="1162298" y="5954508"/>
                  <a:pt x="1274008" y="6004307"/>
                </a:cubicBezTo>
                <a:cubicBezTo>
                  <a:pt x="1364582" y="6043434"/>
                  <a:pt x="1476290" y="6068335"/>
                  <a:pt x="1542711" y="6196388"/>
                </a:cubicBezTo>
                <a:cubicBezTo>
                  <a:pt x="1467232" y="6221287"/>
                  <a:pt x="1409868" y="6189274"/>
                  <a:pt x="1352504" y="6167932"/>
                </a:cubicBezTo>
                <a:cubicBezTo>
                  <a:pt x="1264950" y="6132361"/>
                  <a:pt x="1177395" y="6093234"/>
                  <a:pt x="1089840" y="6057663"/>
                </a:cubicBezTo>
                <a:cubicBezTo>
                  <a:pt x="1056628" y="6043434"/>
                  <a:pt x="1020400" y="6036320"/>
                  <a:pt x="999266" y="6100347"/>
                </a:cubicBezTo>
                <a:cubicBezTo>
                  <a:pt x="1110974" y="6114575"/>
                  <a:pt x="1177395" y="6199945"/>
                  <a:pt x="1246836" y="6281757"/>
                </a:cubicBezTo>
                <a:cubicBezTo>
                  <a:pt x="1286084" y="6327999"/>
                  <a:pt x="1319295" y="6388469"/>
                  <a:pt x="1388735" y="6367127"/>
                </a:cubicBezTo>
                <a:cubicBezTo>
                  <a:pt x="1424964" y="6356456"/>
                  <a:pt x="1449118" y="6388469"/>
                  <a:pt x="1446099" y="6431153"/>
                </a:cubicBezTo>
                <a:cubicBezTo>
                  <a:pt x="1431002" y="6580550"/>
                  <a:pt x="1518558" y="6630349"/>
                  <a:pt x="1609132" y="6658805"/>
                </a:cubicBezTo>
                <a:cubicBezTo>
                  <a:pt x="1741974" y="6701489"/>
                  <a:pt x="1859720" y="6786859"/>
                  <a:pt x="1983504" y="6858000"/>
                </a:cubicBezTo>
                <a:lnTo>
                  <a:pt x="0" y="6858000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" name="Tittel 1">
            <a:extLst>
              <a:ext uri="{FF2B5EF4-FFF2-40B4-BE49-F238E27FC236}">
                <a16:creationId xmlns:a16="http://schemas.microsoft.com/office/drawing/2014/main" id="{F8952183-BBF0-4253-B3B0-AFC0031DFC2D}"/>
              </a:ext>
            </a:extLst>
          </p:cNvPr>
          <p:cNvSpPr txBox="1">
            <a:spLocks/>
          </p:cNvSpPr>
          <p:nvPr/>
        </p:nvSpPr>
        <p:spPr>
          <a:xfrm>
            <a:off x="1155558" y="637762"/>
            <a:ext cx="4284397" cy="55767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sz="6600">
                <a:solidFill>
                  <a:schemeClr val="accent1">
                    <a:lumMod val="75000"/>
                  </a:schemeClr>
                </a:solidFill>
              </a:rPr>
              <a:t>Viktig</a:t>
            </a:r>
            <a:r>
              <a:rPr lang="en-US" sz="6600">
                <a:solidFill>
                  <a:schemeClr val="accent1">
                    <a:lumMod val="75000"/>
                  </a:schemeClr>
                </a:solidFill>
              </a:rPr>
              <a:t> med tidlig innsats.</a:t>
            </a:r>
            <a:endParaRPr lang="en-US" sz="6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Plassholder for tekst 2">
            <a:extLst>
              <a:ext uri="{FF2B5EF4-FFF2-40B4-BE49-F238E27FC236}">
                <a16:creationId xmlns:a16="http://schemas.microsoft.com/office/drawing/2014/main" id="{17671926-3790-44B1-9FD3-8E1BD35FAFAE}"/>
              </a:ext>
            </a:extLst>
          </p:cNvPr>
          <p:cNvSpPr txBox="1">
            <a:spLocks/>
          </p:cNvSpPr>
          <p:nvPr/>
        </p:nvSpPr>
        <p:spPr>
          <a:xfrm>
            <a:off x="6739464" y="637762"/>
            <a:ext cx="4305881" cy="58609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 err="1"/>
              <a:t>Effekt</a:t>
            </a:r>
            <a:r>
              <a:rPr lang="en-US" sz="4000" dirty="0"/>
              <a:t> av </a:t>
            </a:r>
            <a:r>
              <a:rPr lang="en-US" sz="4000" dirty="0" err="1"/>
              <a:t>tiltak</a:t>
            </a:r>
            <a:r>
              <a:rPr lang="en-US" sz="4000" dirty="0"/>
              <a:t>:</a:t>
            </a:r>
          </a:p>
          <a:p>
            <a:pPr marL="0" indent="0">
              <a:buNone/>
            </a:pPr>
            <a:endParaRPr lang="en-US" sz="4000" dirty="0"/>
          </a:p>
          <a:p>
            <a:r>
              <a:rPr lang="en-US" dirty="0"/>
              <a:t>80% i 1, og2. </a:t>
            </a:r>
            <a:r>
              <a:rPr lang="en-US" dirty="0" err="1"/>
              <a:t>trinn</a:t>
            </a:r>
            <a:endParaRPr lang="en-US" dirty="0"/>
          </a:p>
          <a:p>
            <a:r>
              <a:rPr lang="en-US" dirty="0"/>
              <a:t>50% i 3. </a:t>
            </a:r>
            <a:r>
              <a:rPr lang="en-US" dirty="0" err="1"/>
              <a:t>trinn</a:t>
            </a:r>
            <a:endParaRPr lang="en-US" dirty="0"/>
          </a:p>
          <a:p>
            <a:r>
              <a:rPr lang="en-US" dirty="0"/>
              <a:t>10-15% i 5. </a:t>
            </a:r>
            <a:r>
              <a:rPr lang="en-US" dirty="0" err="1"/>
              <a:t>trinn</a:t>
            </a:r>
            <a:r>
              <a:rPr lang="en-US" dirty="0"/>
              <a:t> </a:t>
            </a:r>
            <a:r>
              <a:rPr lang="en-US" dirty="0" err="1"/>
              <a:t>og</a:t>
            </a:r>
            <a:r>
              <a:rPr lang="en-US" dirty="0"/>
              <a:t> </a:t>
            </a:r>
            <a:r>
              <a:rPr lang="en-US" dirty="0" err="1"/>
              <a:t>senere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2"/>
              </a:rPr>
              <a:t>Effekt av tiltak - Dysleksi Norge</a:t>
            </a: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96435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92F14F0-9E62-3AF8-C7EE-C939429B9F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781082" cy="1325563"/>
          </a:xfrm>
        </p:spPr>
        <p:txBody>
          <a:bodyPr/>
          <a:lstStyle/>
          <a:p>
            <a:r>
              <a:rPr lang="nb-NO" dirty="0"/>
              <a:t>Noen verktøy som vi allerede har tilgjengelige..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B8E5336A-0DCB-5242-C113-2ABC993064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9412" y="1417927"/>
            <a:ext cx="1659462" cy="461666"/>
          </a:xfrm>
        </p:spPr>
        <p:txBody>
          <a:bodyPr/>
          <a:lstStyle/>
          <a:p>
            <a:r>
              <a:rPr lang="nb-NO" dirty="0"/>
              <a:t>PowerPoint</a:t>
            </a:r>
          </a:p>
        </p:txBody>
      </p:sp>
      <p:pic>
        <p:nvPicPr>
          <p:cNvPr id="7" name="Plassholder for innhold 6">
            <a:extLst>
              <a:ext uri="{FF2B5EF4-FFF2-40B4-BE49-F238E27FC236}">
                <a16:creationId xmlns:a16="http://schemas.microsoft.com/office/drawing/2014/main" id="{9190C973-242A-F03E-4B35-A30886D5940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950231" y="1835639"/>
            <a:ext cx="2143125" cy="2143125"/>
          </a:xfrm>
          <a:prstGeom prst="rect">
            <a:avLst/>
          </a:prstGeom>
        </p:spPr>
      </p:pic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0F78EC82-E383-80ED-E1FA-048A9C7DA40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0617681" y="1869538"/>
            <a:ext cx="912195" cy="474206"/>
          </a:xfrm>
        </p:spPr>
        <p:txBody>
          <a:bodyPr/>
          <a:lstStyle/>
          <a:p>
            <a:r>
              <a:rPr lang="nb-NO" dirty="0"/>
              <a:t>Word</a:t>
            </a:r>
          </a:p>
        </p:txBody>
      </p:sp>
      <p:pic>
        <p:nvPicPr>
          <p:cNvPr id="8" name="Plassholder for innhold 7">
            <a:extLst>
              <a:ext uri="{FF2B5EF4-FFF2-40B4-BE49-F238E27FC236}">
                <a16:creationId xmlns:a16="http://schemas.microsoft.com/office/drawing/2014/main" id="{D50CCD50-F7E8-10AD-66CF-56D74CCFB419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9756216" y="2261848"/>
            <a:ext cx="2143125" cy="2143125"/>
          </a:xfrm>
          <a:prstGeom prst="rect">
            <a:avLst/>
          </a:prstGeom>
        </p:spPr>
      </p:pic>
      <p:pic>
        <p:nvPicPr>
          <p:cNvPr id="9" name="Bilde 8">
            <a:extLst>
              <a:ext uri="{FF2B5EF4-FFF2-40B4-BE49-F238E27FC236}">
                <a16:creationId xmlns:a16="http://schemas.microsoft.com/office/drawing/2014/main" id="{B09EFFC6-C8A0-71C2-3F52-AE938D6F77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12806" y="1536787"/>
            <a:ext cx="2143125" cy="2143125"/>
          </a:xfrm>
          <a:prstGeom prst="rect">
            <a:avLst/>
          </a:prstGeom>
        </p:spPr>
      </p:pic>
      <p:sp>
        <p:nvSpPr>
          <p:cNvPr id="10" name="TekstSylinder 9">
            <a:extLst>
              <a:ext uri="{FF2B5EF4-FFF2-40B4-BE49-F238E27FC236}">
                <a16:creationId xmlns:a16="http://schemas.microsoft.com/office/drawing/2014/main" id="{87BF87C1-BBD7-DAB4-F18A-59F9F4656194}"/>
              </a:ext>
            </a:extLst>
          </p:cNvPr>
          <p:cNvSpPr txBox="1"/>
          <p:nvPr/>
        </p:nvSpPr>
        <p:spPr>
          <a:xfrm>
            <a:off x="6515595" y="1407873"/>
            <a:ext cx="13057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b="1" dirty="0"/>
              <a:t>Lens</a:t>
            </a:r>
          </a:p>
        </p:txBody>
      </p:sp>
      <p:pic>
        <p:nvPicPr>
          <p:cNvPr id="11" name="Bilde 10">
            <a:extLst>
              <a:ext uri="{FF2B5EF4-FFF2-40B4-BE49-F238E27FC236}">
                <a16:creationId xmlns:a16="http://schemas.microsoft.com/office/drawing/2014/main" id="{A6383606-3F5A-50B2-063F-06DB71FA8FA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11575" y="5052245"/>
            <a:ext cx="2695575" cy="1695450"/>
          </a:xfrm>
          <a:prstGeom prst="rect">
            <a:avLst/>
          </a:prstGeom>
        </p:spPr>
      </p:pic>
      <p:sp>
        <p:nvSpPr>
          <p:cNvPr id="12" name="TekstSylinder 11">
            <a:extLst>
              <a:ext uri="{FF2B5EF4-FFF2-40B4-BE49-F238E27FC236}">
                <a16:creationId xmlns:a16="http://schemas.microsoft.com/office/drawing/2014/main" id="{F64AC9DD-9236-1AC6-12CA-4B7B39D856BA}"/>
              </a:ext>
            </a:extLst>
          </p:cNvPr>
          <p:cNvSpPr txBox="1"/>
          <p:nvPr/>
        </p:nvSpPr>
        <p:spPr>
          <a:xfrm>
            <a:off x="3980018" y="4621954"/>
            <a:ext cx="15897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400" b="1" dirty="0"/>
              <a:t>Skolen min</a:t>
            </a:r>
          </a:p>
        </p:txBody>
      </p:sp>
      <p:pic>
        <p:nvPicPr>
          <p:cNvPr id="13" name="Bilde 12">
            <a:extLst>
              <a:ext uri="{FF2B5EF4-FFF2-40B4-BE49-F238E27FC236}">
                <a16:creationId xmlns:a16="http://schemas.microsoft.com/office/drawing/2014/main" id="{019810A0-1F0B-D6C9-DD31-966D0E2A089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2546" y="4387069"/>
            <a:ext cx="3028950" cy="1514475"/>
          </a:xfrm>
          <a:prstGeom prst="rect">
            <a:avLst/>
          </a:prstGeom>
        </p:spPr>
      </p:pic>
      <p:sp>
        <p:nvSpPr>
          <p:cNvPr id="14" name="TekstSylinder 13">
            <a:extLst>
              <a:ext uri="{FF2B5EF4-FFF2-40B4-BE49-F238E27FC236}">
                <a16:creationId xmlns:a16="http://schemas.microsoft.com/office/drawing/2014/main" id="{961DBA99-93EB-65A8-6FAF-E8CBCF7221D6}"/>
              </a:ext>
            </a:extLst>
          </p:cNvPr>
          <p:cNvSpPr txBox="1"/>
          <p:nvPr/>
        </p:nvSpPr>
        <p:spPr>
          <a:xfrm>
            <a:off x="322546" y="5899970"/>
            <a:ext cx="10636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b="1" dirty="0"/>
              <a:t>Forms</a:t>
            </a:r>
          </a:p>
        </p:txBody>
      </p:sp>
      <p:pic>
        <p:nvPicPr>
          <p:cNvPr id="15" name="Bilde 14">
            <a:extLst>
              <a:ext uri="{FF2B5EF4-FFF2-40B4-BE49-F238E27FC236}">
                <a16:creationId xmlns:a16="http://schemas.microsoft.com/office/drawing/2014/main" id="{EC0A855D-6ED2-52BE-DD9A-B088932D954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94332" y="2216227"/>
            <a:ext cx="2219325" cy="2057400"/>
          </a:xfrm>
          <a:prstGeom prst="rect">
            <a:avLst/>
          </a:prstGeom>
        </p:spPr>
      </p:pic>
      <p:sp>
        <p:nvSpPr>
          <p:cNvPr id="16" name="TekstSylinder 15">
            <a:extLst>
              <a:ext uri="{FF2B5EF4-FFF2-40B4-BE49-F238E27FC236}">
                <a16:creationId xmlns:a16="http://schemas.microsoft.com/office/drawing/2014/main" id="{C698D1ED-BA43-DCCD-A381-53E2AC382C13}"/>
              </a:ext>
            </a:extLst>
          </p:cNvPr>
          <p:cNvSpPr txBox="1"/>
          <p:nvPr/>
        </p:nvSpPr>
        <p:spPr>
          <a:xfrm>
            <a:off x="4135505" y="1774382"/>
            <a:ext cx="9916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400" b="1" dirty="0"/>
              <a:t>Teams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71FEED0B-2B55-4889-8463-BB9B0FBDF66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469981" y="4087581"/>
            <a:ext cx="2016896" cy="2113450"/>
          </a:xfrm>
          <a:prstGeom prst="rect">
            <a:avLst/>
          </a:prstGeom>
        </p:spPr>
      </p:pic>
      <p:sp>
        <p:nvSpPr>
          <p:cNvPr id="17" name="TekstSylinder 16">
            <a:extLst>
              <a:ext uri="{FF2B5EF4-FFF2-40B4-BE49-F238E27FC236}">
                <a16:creationId xmlns:a16="http://schemas.microsoft.com/office/drawing/2014/main" id="{5E732BAA-CF3C-4630-B6E9-8D697663B29E}"/>
              </a:ext>
            </a:extLst>
          </p:cNvPr>
          <p:cNvSpPr txBox="1"/>
          <p:nvPr/>
        </p:nvSpPr>
        <p:spPr>
          <a:xfrm>
            <a:off x="9486877" y="5669137"/>
            <a:ext cx="10503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400" b="1" dirty="0"/>
              <a:t>Lydhør</a:t>
            </a:r>
          </a:p>
        </p:txBody>
      </p:sp>
    </p:spTree>
    <p:extLst>
      <p:ext uri="{BB962C8B-B14F-4D97-AF65-F5344CB8AC3E}">
        <p14:creationId xmlns:p14="http://schemas.microsoft.com/office/powerpoint/2010/main" val="2866436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5" name="Rectangle 74">
            <a:extLst>
              <a:ext uri="{FF2B5EF4-FFF2-40B4-BE49-F238E27FC236}">
                <a16:creationId xmlns:a16="http://schemas.microsoft.com/office/drawing/2014/main" id="{9B8B49ED-6693-497D-8823-F50F891E8D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77" name="Rectangle 76">
            <a:extLst>
              <a:ext uri="{FF2B5EF4-FFF2-40B4-BE49-F238E27FC236}">
                <a16:creationId xmlns:a16="http://schemas.microsoft.com/office/drawing/2014/main" id="{8DCD3BD4-4F32-431E-A9C3-8D2DA60CD7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9" name="Freeform: Shape 78">
            <a:extLst>
              <a:ext uri="{FF2B5EF4-FFF2-40B4-BE49-F238E27FC236}">
                <a16:creationId xmlns:a16="http://schemas.microsoft.com/office/drawing/2014/main" id="{336AAC24-A98C-465E-AFEE-69D698E773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9149158 w 12192000"/>
              <a:gd name="connsiteY0" fmla="*/ 2038490 h 6858000"/>
              <a:gd name="connsiteX1" fmla="*/ 9164184 w 12192000"/>
              <a:gd name="connsiteY1" fmla="*/ 2044026 h 6858000"/>
              <a:gd name="connsiteX2" fmla="*/ 9172532 w 12192000"/>
              <a:gd name="connsiteY2" fmla="*/ 2045543 h 6858000"/>
              <a:gd name="connsiteX3" fmla="*/ 9171580 w 12192000"/>
              <a:gd name="connsiteY3" fmla="*/ 2056997 h 6858000"/>
              <a:gd name="connsiteX4" fmla="*/ 9161257 w 12192000"/>
              <a:gd name="connsiteY4" fmla="*/ 2098605 h 6858000"/>
              <a:gd name="connsiteX5" fmla="*/ 9138232 w 12192000"/>
              <a:gd name="connsiteY5" fmla="*/ 2059518 h 6858000"/>
              <a:gd name="connsiteX6" fmla="*/ 9149158 w 12192000"/>
              <a:gd name="connsiteY6" fmla="*/ 2038490 h 6858000"/>
              <a:gd name="connsiteX7" fmla="*/ 9177606 w 12192000"/>
              <a:gd name="connsiteY7" fmla="*/ 1977215 h 6858000"/>
              <a:gd name="connsiteX8" fmla="*/ 9181592 w 12192000"/>
              <a:gd name="connsiteY8" fmla="*/ 1987782 h 6858000"/>
              <a:gd name="connsiteX9" fmla="*/ 9181923 w 12192000"/>
              <a:gd name="connsiteY9" fmla="*/ 1998627 h 6858000"/>
              <a:gd name="connsiteX10" fmla="*/ 9182316 w 12192000"/>
              <a:gd name="connsiteY10" fmla="*/ 2031066 h 6858000"/>
              <a:gd name="connsiteX11" fmla="*/ 9182278 w 12192000"/>
              <a:gd name="connsiteY11" fmla="*/ 2047313 h 6858000"/>
              <a:gd name="connsiteX12" fmla="*/ 9172532 w 12192000"/>
              <a:gd name="connsiteY12" fmla="*/ 2045543 h 6858000"/>
              <a:gd name="connsiteX13" fmla="*/ 9173842 w 12192000"/>
              <a:gd name="connsiteY13" fmla="*/ 2029805 h 6858000"/>
              <a:gd name="connsiteX14" fmla="*/ 9177334 w 12192000"/>
              <a:gd name="connsiteY14" fmla="*/ 1979903 h 6858000"/>
              <a:gd name="connsiteX15" fmla="*/ 3696300 w 12192000"/>
              <a:gd name="connsiteY15" fmla="*/ 1578900 h 6858000"/>
              <a:gd name="connsiteX16" fmla="*/ 3738823 w 12192000"/>
              <a:gd name="connsiteY16" fmla="*/ 1596298 h 6858000"/>
              <a:gd name="connsiteX17" fmla="*/ 3714409 w 12192000"/>
              <a:gd name="connsiteY17" fmla="*/ 1593618 h 6858000"/>
              <a:gd name="connsiteX18" fmla="*/ 3693161 w 12192000"/>
              <a:gd name="connsiteY18" fmla="*/ 1582501 h 6858000"/>
              <a:gd name="connsiteX19" fmla="*/ 3696300 w 12192000"/>
              <a:gd name="connsiteY19" fmla="*/ 1578900 h 6858000"/>
              <a:gd name="connsiteX20" fmla="*/ 3918454 w 12192000"/>
              <a:gd name="connsiteY20" fmla="*/ 1175387 h 6858000"/>
              <a:gd name="connsiteX21" fmla="*/ 4173607 w 12192000"/>
              <a:gd name="connsiteY21" fmla="*/ 1280040 h 6858000"/>
              <a:gd name="connsiteX22" fmla="*/ 4170135 w 12192000"/>
              <a:gd name="connsiteY22" fmla="*/ 1283683 h 6858000"/>
              <a:gd name="connsiteX23" fmla="*/ 3918454 w 12192000"/>
              <a:gd name="connsiteY23" fmla="*/ 1175387 h 6858000"/>
              <a:gd name="connsiteX24" fmla="*/ 8109090 w 12192000"/>
              <a:gd name="connsiteY24" fmla="*/ 602108 h 6858000"/>
              <a:gd name="connsiteX25" fmla="*/ 8113034 w 12192000"/>
              <a:gd name="connsiteY25" fmla="*/ 602645 h 6858000"/>
              <a:gd name="connsiteX26" fmla="*/ 8111220 w 12192000"/>
              <a:gd name="connsiteY26" fmla="*/ 603405 h 6858000"/>
              <a:gd name="connsiteX27" fmla="*/ 8489536 w 12192000"/>
              <a:gd name="connsiteY27" fmla="*/ 389280 h 6858000"/>
              <a:gd name="connsiteX28" fmla="*/ 8470194 w 12192000"/>
              <a:gd name="connsiteY28" fmla="*/ 397527 h 6858000"/>
              <a:gd name="connsiteX29" fmla="*/ 8373511 w 12192000"/>
              <a:gd name="connsiteY29" fmla="*/ 465608 h 6858000"/>
              <a:gd name="connsiteX30" fmla="*/ 8231753 w 12192000"/>
              <a:gd name="connsiteY30" fmla="*/ 560890 h 6858000"/>
              <a:gd name="connsiteX31" fmla="*/ 8199967 w 12192000"/>
              <a:gd name="connsiteY31" fmla="*/ 553465 h 6858000"/>
              <a:gd name="connsiteX32" fmla="*/ 8175616 w 12192000"/>
              <a:gd name="connsiteY32" fmla="*/ 546483 h 6858000"/>
              <a:gd name="connsiteX33" fmla="*/ 8128578 w 12192000"/>
              <a:gd name="connsiteY33" fmla="*/ 563992 h 6858000"/>
              <a:gd name="connsiteX34" fmla="*/ 8104845 w 12192000"/>
              <a:gd name="connsiteY34" fmla="*/ 593172 h 6858000"/>
              <a:gd name="connsiteX35" fmla="*/ 8105615 w 12192000"/>
              <a:gd name="connsiteY35" fmla="*/ 599991 h 6858000"/>
              <a:gd name="connsiteX36" fmla="*/ 8109090 w 12192000"/>
              <a:gd name="connsiteY36" fmla="*/ 602108 h 6858000"/>
              <a:gd name="connsiteX37" fmla="*/ 8092049 w 12192000"/>
              <a:gd name="connsiteY37" fmla="*/ 599788 h 6858000"/>
              <a:gd name="connsiteX38" fmla="*/ 8047646 w 12192000"/>
              <a:gd name="connsiteY38" fmla="*/ 588557 h 6858000"/>
              <a:gd name="connsiteX39" fmla="*/ 7793637 w 12192000"/>
              <a:gd name="connsiteY39" fmla="*/ 681868 h 6858000"/>
              <a:gd name="connsiteX40" fmla="*/ 6007741 w 12192000"/>
              <a:gd name="connsiteY40" fmla="*/ 1095470 h 6858000"/>
              <a:gd name="connsiteX41" fmla="*/ 5902533 w 12192000"/>
              <a:gd name="connsiteY41" fmla="*/ 1103650 h 6858000"/>
              <a:gd name="connsiteX42" fmla="*/ 5164222 w 12192000"/>
              <a:gd name="connsiteY42" fmla="*/ 1163546 h 6858000"/>
              <a:gd name="connsiteX43" fmla="*/ 4395075 w 12192000"/>
              <a:gd name="connsiteY43" fmla="*/ 1082763 h 6858000"/>
              <a:gd name="connsiteX44" fmla="*/ 3939440 w 12192000"/>
              <a:gd name="connsiteY44" fmla="*/ 891265 h 6858000"/>
              <a:gd name="connsiteX45" fmla="*/ 3747894 w 12192000"/>
              <a:gd name="connsiteY45" fmla="*/ 801994 h 6858000"/>
              <a:gd name="connsiteX46" fmla="*/ 3569553 w 12192000"/>
              <a:gd name="connsiteY46" fmla="*/ 697970 h 6858000"/>
              <a:gd name="connsiteX47" fmla="*/ 3507813 w 12192000"/>
              <a:gd name="connsiteY47" fmla="*/ 680216 h 6858000"/>
              <a:gd name="connsiteX48" fmla="*/ 3490455 w 12192000"/>
              <a:gd name="connsiteY48" fmla="*/ 682587 h 6858000"/>
              <a:gd name="connsiteX49" fmla="*/ 3477246 w 12192000"/>
              <a:gd name="connsiteY49" fmla="*/ 691971 h 6858000"/>
              <a:gd name="connsiteX50" fmla="*/ 3484273 w 12192000"/>
              <a:gd name="connsiteY50" fmla="*/ 701857 h 6858000"/>
              <a:gd name="connsiteX51" fmla="*/ 3495638 w 12192000"/>
              <a:gd name="connsiteY51" fmla="*/ 705849 h 6858000"/>
              <a:gd name="connsiteX52" fmla="*/ 3548914 w 12192000"/>
              <a:gd name="connsiteY52" fmla="*/ 733487 h 6858000"/>
              <a:gd name="connsiteX53" fmla="*/ 3551504 w 12192000"/>
              <a:gd name="connsiteY53" fmla="*/ 753036 h 6858000"/>
              <a:gd name="connsiteX54" fmla="*/ 3562075 w 12192000"/>
              <a:gd name="connsiteY54" fmla="*/ 765715 h 6858000"/>
              <a:gd name="connsiteX55" fmla="*/ 3605942 w 12192000"/>
              <a:gd name="connsiteY55" fmla="*/ 772481 h 6858000"/>
              <a:gd name="connsiteX56" fmla="*/ 3499309 w 12192000"/>
              <a:gd name="connsiteY56" fmla="*/ 737079 h 6858000"/>
              <a:gd name="connsiteX57" fmla="*/ 3473788 w 12192000"/>
              <a:gd name="connsiteY57" fmla="*/ 711717 h 6858000"/>
              <a:gd name="connsiteX58" fmla="*/ 3437248 w 12192000"/>
              <a:gd name="connsiteY58" fmla="*/ 714263 h 6858000"/>
              <a:gd name="connsiteX59" fmla="*/ 3413254 w 12192000"/>
              <a:gd name="connsiteY59" fmla="*/ 712874 h 6858000"/>
              <a:gd name="connsiteX60" fmla="*/ 3362511 w 12192000"/>
              <a:gd name="connsiteY60" fmla="*/ 677414 h 6858000"/>
              <a:gd name="connsiteX61" fmla="*/ 3344467 w 12192000"/>
              <a:gd name="connsiteY61" fmla="*/ 679599 h 6858000"/>
              <a:gd name="connsiteX62" fmla="*/ 3347971 w 12192000"/>
              <a:gd name="connsiteY62" fmla="*/ 692328 h 6858000"/>
              <a:gd name="connsiteX63" fmla="*/ 3363008 w 12192000"/>
              <a:gd name="connsiteY63" fmla="*/ 711713 h 6858000"/>
              <a:gd name="connsiteX64" fmla="*/ 3362637 w 12192000"/>
              <a:gd name="connsiteY64" fmla="*/ 727058 h 6858000"/>
              <a:gd name="connsiteX65" fmla="*/ 3376167 w 12192000"/>
              <a:gd name="connsiteY65" fmla="*/ 759779 h 6858000"/>
              <a:gd name="connsiteX66" fmla="*/ 3406203 w 12192000"/>
              <a:gd name="connsiteY66" fmla="*/ 808483 h 6858000"/>
              <a:gd name="connsiteX67" fmla="*/ 3420116 w 12192000"/>
              <a:gd name="connsiteY67" fmla="*/ 820757 h 6858000"/>
              <a:gd name="connsiteX68" fmla="*/ 3429194 w 12192000"/>
              <a:gd name="connsiteY68" fmla="*/ 825831 h 6858000"/>
              <a:gd name="connsiteX69" fmla="*/ 3619149 w 12192000"/>
              <a:gd name="connsiteY69" fmla="*/ 1006561 h 6858000"/>
              <a:gd name="connsiteX70" fmla="*/ 3818654 w 12192000"/>
              <a:gd name="connsiteY70" fmla="*/ 1120369 h 6858000"/>
              <a:gd name="connsiteX71" fmla="*/ 3824021 w 12192000"/>
              <a:gd name="connsiteY71" fmla="*/ 1125355 h 6858000"/>
              <a:gd name="connsiteX72" fmla="*/ 3736668 w 12192000"/>
              <a:gd name="connsiteY72" fmla="*/ 1107215 h 6858000"/>
              <a:gd name="connsiteX73" fmla="*/ 3540174 w 12192000"/>
              <a:gd name="connsiteY73" fmla="*/ 1014247 h 6858000"/>
              <a:gd name="connsiteX74" fmla="*/ 3421640 w 12192000"/>
              <a:gd name="connsiteY74" fmla="*/ 955861 h 6858000"/>
              <a:gd name="connsiteX75" fmla="*/ 3404753 w 12192000"/>
              <a:gd name="connsiteY75" fmla="*/ 944484 h 6858000"/>
              <a:gd name="connsiteX76" fmla="*/ 3393138 w 12192000"/>
              <a:gd name="connsiteY76" fmla="*/ 941865 h 6858000"/>
              <a:gd name="connsiteX77" fmla="*/ 3385712 w 12192000"/>
              <a:gd name="connsiteY77" fmla="*/ 952159 h 6858000"/>
              <a:gd name="connsiteX78" fmla="*/ 3398641 w 12192000"/>
              <a:gd name="connsiteY78" fmla="*/ 986025 h 6858000"/>
              <a:gd name="connsiteX79" fmla="*/ 3489975 w 12192000"/>
              <a:gd name="connsiteY79" fmla="*/ 1045560 h 6858000"/>
              <a:gd name="connsiteX80" fmla="*/ 3617273 w 12192000"/>
              <a:gd name="connsiteY80" fmla="*/ 1114697 h 6858000"/>
              <a:gd name="connsiteX81" fmla="*/ 3623898 w 12192000"/>
              <a:gd name="connsiteY81" fmla="*/ 1123556 h 6858000"/>
              <a:gd name="connsiteX82" fmla="*/ 3552438 w 12192000"/>
              <a:gd name="connsiteY82" fmla="*/ 1090606 h 6858000"/>
              <a:gd name="connsiteX83" fmla="*/ 3482417 w 12192000"/>
              <a:gd name="connsiteY83" fmla="*/ 1059092 h 6858000"/>
              <a:gd name="connsiteX84" fmla="*/ 3463468 w 12192000"/>
              <a:gd name="connsiteY84" fmla="*/ 1057629 h 6858000"/>
              <a:gd name="connsiteX85" fmla="*/ 3459472 w 12192000"/>
              <a:gd name="connsiteY85" fmla="*/ 1074217 h 6858000"/>
              <a:gd name="connsiteX86" fmla="*/ 3494211 w 12192000"/>
              <a:gd name="connsiteY86" fmla="*/ 1112153 h 6858000"/>
              <a:gd name="connsiteX87" fmla="*/ 3663137 w 12192000"/>
              <a:gd name="connsiteY87" fmla="*/ 1205775 h 6858000"/>
              <a:gd name="connsiteX88" fmla="*/ 3748466 w 12192000"/>
              <a:gd name="connsiteY88" fmla="*/ 1260936 h 6858000"/>
              <a:gd name="connsiteX89" fmla="*/ 3753142 w 12192000"/>
              <a:gd name="connsiteY89" fmla="*/ 1276208 h 6858000"/>
              <a:gd name="connsiteX90" fmla="*/ 3791960 w 12192000"/>
              <a:gd name="connsiteY90" fmla="*/ 1298886 h 6858000"/>
              <a:gd name="connsiteX91" fmla="*/ 3816039 w 12192000"/>
              <a:gd name="connsiteY91" fmla="*/ 1301606 h 6858000"/>
              <a:gd name="connsiteX92" fmla="*/ 4094439 w 12192000"/>
              <a:gd name="connsiteY92" fmla="*/ 1448806 h 6858000"/>
              <a:gd name="connsiteX93" fmla="*/ 4222870 w 12192000"/>
              <a:gd name="connsiteY93" fmla="*/ 1493379 h 6858000"/>
              <a:gd name="connsiteX94" fmla="*/ 4223141 w 12192000"/>
              <a:gd name="connsiteY94" fmla="*/ 1497641 h 6858000"/>
              <a:gd name="connsiteX95" fmla="*/ 4222428 w 12192000"/>
              <a:gd name="connsiteY95" fmla="*/ 1502292 h 6858000"/>
              <a:gd name="connsiteX96" fmla="*/ 4039973 w 12192000"/>
              <a:gd name="connsiteY96" fmla="*/ 1434198 h 6858000"/>
              <a:gd name="connsiteX97" fmla="*/ 3564773 w 12192000"/>
              <a:gd name="connsiteY97" fmla="*/ 1226279 h 6858000"/>
              <a:gd name="connsiteX98" fmla="*/ 3420650 w 12192000"/>
              <a:gd name="connsiteY98" fmla="*/ 1141464 h 6858000"/>
              <a:gd name="connsiteX99" fmla="*/ 3320669 w 12192000"/>
              <a:gd name="connsiteY99" fmla="*/ 1088883 h 6858000"/>
              <a:gd name="connsiteX100" fmla="*/ 3270102 w 12192000"/>
              <a:gd name="connsiteY100" fmla="*/ 1082659 h 6858000"/>
              <a:gd name="connsiteX101" fmla="*/ 3251648 w 12192000"/>
              <a:gd name="connsiteY101" fmla="*/ 1094290 h 6858000"/>
              <a:gd name="connsiteX102" fmla="*/ 3263506 w 12192000"/>
              <a:gd name="connsiteY102" fmla="*/ 1106005 h 6858000"/>
              <a:gd name="connsiteX103" fmla="*/ 3268636 w 12192000"/>
              <a:gd name="connsiteY103" fmla="*/ 1107265 h 6858000"/>
              <a:gd name="connsiteX104" fmla="*/ 3325089 w 12192000"/>
              <a:gd name="connsiteY104" fmla="*/ 1137201 h 6858000"/>
              <a:gd name="connsiteX105" fmla="*/ 3326003 w 12192000"/>
              <a:gd name="connsiteY105" fmla="*/ 1151585 h 6858000"/>
              <a:gd name="connsiteX106" fmla="*/ 3336410 w 12192000"/>
              <a:gd name="connsiteY106" fmla="*/ 1166967 h 6858000"/>
              <a:gd name="connsiteX107" fmla="*/ 3375112 w 12192000"/>
              <a:gd name="connsiteY107" fmla="*/ 1171943 h 6858000"/>
              <a:gd name="connsiteX108" fmla="*/ 3326222 w 12192000"/>
              <a:gd name="connsiteY108" fmla="*/ 1170885 h 6858000"/>
              <a:gd name="connsiteX109" fmla="*/ 3254679 w 12192000"/>
              <a:gd name="connsiteY109" fmla="*/ 1120765 h 6858000"/>
              <a:gd name="connsiteX110" fmla="*/ 3242188 w 12192000"/>
              <a:gd name="connsiteY110" fmla="*/ 1109662 h 6858000"/>
              <a:gd name="connsiteX111" fmla="*/ 3211499 w 12192000"/>
              <a:gd name="connsiteY111" fmla="*/ 1114184 h 6858000"/>
              <a:gd name="connsiteX112" fmla="*/ 3185849 w 12192000"/>
              <a:gd name="connsiteY112" fmla="*/ 1113265 h 6858000"/>
              <a:gd name="connsiteX113" fmla="*/ 3135843 w 12192000"/>
              <a:gd name="connsiteY113" fmla="*/ 1078789 h 6858000"/>
              <a:gd name="connsiteX114" fmla="*/ 3119118 w 12192000"/>
              <a:gd name="connsiteY114" fmla="*/ 1080546 h 6858000"/>
              <a:gd name="connsiteX115" fmla="*/ 3120198 w 12192000"/>
              <a:gd name="connsiteY115" fmla="*/ 1092226 h 6858000"/>
              <a:gd name="connsiteX116" fmla="*/ 3131691 w 12192000"/>
              <a:gd name="connsiteY116" fmla="*/ 1108819 h 6858000"/>
              <a:gd name="connsiteX117" fmla="*/ 3129914 w 12192000"/>
              <a:gd name="connsiteY117" fmla="*/ 1139097 h 6858000"/>
              <a:gd name="connsiteX118" fmla="*/ 3133955 w 12192000"/>
              <a:gd name="connsiteY118" fmla="*/ 1154983 h 6858000"/>
              <a:gd name="connsiteX119" fmla="*/ 3178170 w 12192000"/>
              <a:gd name="connsiteY119" fmla="*/ 1214855 h 6858000"/>
              <a:gd name="connsiteX120" fmla="*/ 3185378 w 12192000"/>
              <a:gd name="connsiteY120" fmla="*/ 1222303 h 6858000"/>
              <a:gd name="connsiteX121" fmla="*/ 3206608 w 12192000"/>
              <a:gd name="connsiteY121" fmla="*/ 1233153 h 6858000"/>
              <a:gd name="connsiteX122" fmla="*/ 3379140 w 12192000"/>
              <a:gd name="connsiteY122" fmla="*/ 1399351 h 6858000"/>
              <a:gd name="connsiteX123" fmla="*/ 3603118 w 12192000"/>
              <a:gd name="connsiteY123" fmla="*/ 1527375 h 6858000"/>
              <a:gd name="connsiteX124" fmla="*/ 3524809 w 12192000"/>
              <a:gd name="connsiteY124" fmla="*/ 1513774 h 6858000"/>
              <a:gd name="connsiteX125" fmla="*/ 3327498 w 12192000"/>
              <a:gd name="connsiteY125" fmla="*/ 1423859 h 6858000"/>
              <a:gd name="connsiteX126" fmla="*/ 3192949 w 12192000"/>
              <a:gd name="connsiteY126" fmla="*/ 1357211 h 6858000"/>
              <a:gd name="connsiteX127" fmla="*/ 3180259 w 12192000"/>
              <a:gd name="connsiteY127" fmla="*/ 1348280 h 6858000"/>
              <a:gd name="connsiteX128" fmla="*/ 3166204 w 12192000"/>
              <a:gd name="connsiteY128" fmla="*/ 1344345 h 6858000"/>
              <a:gd name="connsiteX129" fmla="*/ 3159212 w 12192000"/>
              <a:gd name="connsiteY129" fmla="*/ 1356197 h 6858000"/>
              <a:gd name="connsiteX130" fmla="*/ 3181004 w 12192000"/>
              <a:gd name="connsiteY130" fmla="*/ 1397043 h 6858000"/>
              <a:gd name="connsiteX131" fmla="*/ 3273385 w 12192000"/>
              <a:gd name="connsiteY131" fmla="*/ 1451888 h 6858000"/>
              <a:gd name="connsiteX132" fmla="*/ 3401776 w 12192000"/>
              <a:gd name="connsiteY132" fmla="*/ 1527602 h 6858000"/>
              <a:gd name="connsiteX133" fmla="*/ 3318130 w 12192000"/>
              <a:gd name="connsiteY133" fmla="*/ 1488342 h 6858000"/>
              <a:gd name="connsiteX134" fmla="*/ 3253694 w 12192000"/>
              <a:gd name="connsiteY134" fmla="*/ 1459909 h 6858000"/>
              <a:gd name="connsiteX135" fmla="*/ 3236182 w 12192000"/>
              <a:gd name="connsiteY135" fmla="*/ 1459882 h 6858000"/>
              <a:gd name="connsiteX136" fmla="*/ 3233020 w 12192000"/>
              <a:gd name="connsiteY136" fmla="*/ 1473687 h 6858000"/>
              <a:gd name="connsiteX137" fmla="*/ 3272474 w 12192000"/>
              <a:gd name="connsiteY137" fmla="*/ 1516958 h 6858000"/>
              <a:gd name="connsiteX138" fmla="*/ 3341300 w 12192000"/>
              <a:gd name="connsiteY138" fmla="*/ 1556133 h 6858000"/>
              <a:gd name="connsiteX139" fmla="*/ 3267359 w 12192000"/>
              <a:gd name="connsiteY139" fmla="*/ 1553009 h 6858000"/>
              <a:gd name="connsiteX140" fmla="*/ 3329832 w 12192000"/>
              <a:gd name="connsiteY140" fmla="*/ 1587586 h 6858000"/>
              <a:gd name="connsiteX141" fmla="*/ 3421490 w 12192000"/>
              <a:gd name="connsiteY141" fmla="*/ 1599301 h 6858000"/>
              <a:gd name="connsiteX142" fmla="*/ 3459923 w 12192000"/>
              <a:gd name="connsiteY142" fmla="*/ 1621220 h 6858000"/>
              <a:gd name="connsiteX143" fmla="*/ 3497490 w 12192000"/>
              <a:gd name="connsiteY143" fmla="*/ 1645392 h 6858000"/>
              <a:gd name="connsiteX144" fmla="*/ 3507803 w 12192000"/>
              <a:gd name="connsiteY144" fmla="*/ 1669911 h 6858000"/>
              <a:gd name="connsiteX145" fmla="*/ 3543290 w 12192000"/>
              <a:gd name="connsiteY145" fmla="*/ 1703729 h 6858000"/>
              <a:gd name="connsiteX146" fmla="*/ 3546999 w 12192000"/>
              <a:gd name="connsiteY146" fmla="*/ 1703818 h 6858000"/>
              <a:gd name="connsiteX147" fmla="*/ 3572295 w 12192000"/>
              <a:gd name="connsiteY147" fmla="*/ 1720349 h 6858000"/>
              <a:gd name="connsiteX148" fmla="*/ 3596922 w 12192000"/>
              <a:gd name="connsiteY148" fmla="*/ 1736961 h 6858000"/>
              <a:gd name="connsiteX149" fmla="*/ 3602119 w 12192000"/>
              <a:gd name="connsiteY149" fmla="*/ 1739285 h 6858000"/>
              <a:gd name="connsiteX150" fmla="*/ 3734798 w 12192000"/>
              <a:gd name="connsiteY150" fmla="*/ 1845349 h 6858000"/>
              <a:gd name="connsiteX151" fmla="*/ 3743174 w 12192000"/>
              <a:gd name="connsiteY151" fmla="*/ 1849972 h 6858000"/>
              <a:gd name="connsiteX152" fmla="*/ 3478101 w 12192000"/>
              <a:gd name="connsiteY152" fmla="*/ 1864630 h 6858000"/>
              <a:gd name="connsiteX153" fmla="*/ 3135293 w 12192000"/>
              <a:gd name="connsiteY153" fmla="*/ 1816496 h 6858000"/>
              <a:gd name="connsiteX154" fmla="*/ 3158510 w 12192000"/>
              <a:gd name="connsiteY154" fmla="*/ 1863880 h 6858000"/>
              <a:gd name="connsiteX155" fmla="*/ 3148907 w 12192000"/>
              <a:gd name="connsiteY155" fmla="*/ 1908797 h 6858000"/>
              <a:gd name="connsiteX156" fmla="*/ 3150229 w 12192000"/>
              <a:gd name="connsiteY156" fmla="*/ 2003660 h 6858000"/>
              <a:gd name="connsiteX157" fmla="*/ 3154219 w 12192000"/>
              <a:gd name="connsiteY157" fmla="*/ 2018746 h 6858000"/>
              <a:gd name="connsiteX158" fmla="*/ 3079313 w 12192000"/>
              <a:gd name="connsiteY158" fmla="*/ 2037482 h 6858000"/>
              <a:gd name="connsiteX159" fmla="*/ 3545961 w 12192000"/>
              <a:gd name="connsiteY159" fmla="*/ 2248584 h 6858000"/>
              <a:gd name="connsiteX160" fmla="*/ 3242382 w 12192000"/>
              <a:gd name="connsiteY160" fmla="*/ 2234890 h 6858000"/>
              <a:gd name="connsiteX161" fmla="*/ 3206852 w 12192000"/>
              <a:gd name="connsiteY161" fmla="*/ 2322137 h 6858000"/>
              <a:gd name="connsiteX162" fmla="*/ 3352854 w 12192000"/>
              <a:gd name="connsiteY162" fmla="*/ 2378270 h 6858000"/>
              <a:gd name="connsiteX163" fmla="*/ 3414532 w 12192000"/>
              <a:gd name="connsiteY163" fmla="*/ 2516826 h 6858000"/>
              <a:gd name="connsiteX164" fmla="*/ 3397577 w 12192000"/>
              <a:gd name="connsiteY164" fmla="*/ 2652556 h 6858000"/>
              <a:gd name="connsiteX165" fmla="*/ 3339773 w 12192000"/>
              <a:gd name="connsiteY165" fmla="*/ 2701969 h 6858000"/>
              <a:gd name="connsiteX166" fmla="*/ 3257041 w 12192000"/>
              <a:gd name="connsiteY166" fmla="*/ 2788223 h 6858000"/>
              <a:gd name="connsiteX167" fmla="*/ 3205892 w 12192000"/>
              <a:gd name="connsiteY167" fmla="*/ 2841661 h 6858000"/>
              <a:gd name="connsiteX168" fmla="*/ 3016267 w 12192000"/>
              <a:gd name="connsiteY168" fmla="*/ 2846107 h 6858000"/>
              <a:gd name="connsiteX169" fmla="*/ 3275450 w 12192000"/>
              <a:gd name="connsiteY169" fmla="*/ 2934701 h 6858000"/>
              <a:gd name="connsiteX170" fmla="*/ 3071009 w 12192000"/>
              <a:gd name="connsiteY170" fmla="*/ 2944432 h 6858000"/>
              <a:gd name="connsiteX171" fmla="*/ 3005039 w 12192000"/>
              <a:gd name="connsiteY171" fmla="*/ 2960743 h 6858000"/>
              <a:gd name="connsiteX172" fmla="*/ 3045255 w 12192000"/>
              <a:gd name="connsiteY172" fmla="*/ 2994795 h 6858000"/>
              <a:gd name="connsiteX173" fmla="*/ 3198769 w 12192000"/>
              <a:gd name="connsiteY173" fmla="*/ 3041966 h 6858000"/>
              <a:gd name="connsiteX174" fmla="*/ 3518098 w 12192000"/>
              <a:gd name="connsiteY174" fmla="*/ 3181525 h 6858000"/>
              <a:gd name="connsiteX175" fmla="*/ 3214876 w 12192000"/>
              <a:gd name="connsiteY175" fmla="*/ 3136382 h 6858000"/>
              <a:gd name="connsiteX176" fmla="*/ 3540876 w 12192000"/>
              <a:gd name="connsiteY176" fmla="*/ 3280232 h 6858000"/>
              <a:gd name="connsiteX177" fmla="*/ 3614558 w 12192000"/>
              <a:gd name="connsiteY177" fmla="*/ 3332242 h 6858000"/>
              <a:gd name="connsiteX178" fmla="*/ 3765439 w 12192000"/>
              <a:gd name="connsiteY178" fmla="*/ 3465091 h 6858000"/>
              <a:gd name="connsiteX179" fmla="*/ 3759506 w 12192000"/>
              <a:gd name="connsiteY179" fmla="*/ 3482990 h 6858000"/>
              <a:gd name="connsiteX180" fmla="*/ 3594905 w 12192000"/>
              <a:gd name="connsiteY180" fmla="*/ 3478499 h 6858000"/>
              <a:gd name="connsiteX181" fmla="*/ 3814430 w 12192000"/>
              <a:gd name="connsiteY181" fmla="*/ 3578876 h 6858000"/>
              <a:gd name="connsiteX182" fmla="*/ 4039126 w 12192000"/>
              <a:gd name="connsiteY182" fmla="*/ 3649369 h 6858000"/>
              <a:gd name="connsiteX183" fmla="*/ 3883152 w 12192000"/>
              <a:gd name="connsiteY183" fmla="*/ 3653497 h 6858000"/>
              <a:gd name="connsiteX184" fmla="*/ 3666446 w 12192000"/>
              <a:gd name="connsiteY184" fmla="*/ 3623911 h 6858000"/>
              <a:gd name="connsiteX185" fmla="*/ 3593589 w 12192000"/>
              <a:gd name="connsiteY185" fmla="*/ 3653674 h 6858000"/>
              <a:gd name="connsiteX186" fmla="*/ 3801238 w 12192000"/>
              <a:gd name="connsiteY186" fmla="*/ 3720862 h 6858000"/>
              <a:gd name="connsiteX187" fmla="*/ 3919545 w 12192000"/>
              <a:gd name="connsiteY187" fmla="*/ 3749213 h 6858000"/>
              <a:gd name="connsiteX188" fmla="*/ 3968059 w 12192000"/>
              <a:gd name="connsiteY188" fmla="*/ 3776085 h 6858000"/>
              <a:gd name="connsiteX189" fmla="*/ 4107750 w 12192000"/>
              <a:gd name="connsiteY189" fmla="*/ 3875932 h 6858000"/>
              <a:gd name="connsiteX190" fmla="*/ 4504087 w 12192000"/>
              <a:gd name="connsiteY190" fmla="*/ 3955698 h 6858000"/>
              <a:gd name="connsiteX191" fmla="*/ 5880284 w 12192000"/>
              <a:gd name="connsiteY191" fmla="*/ 3998656 h 6858000"/>
              <a:gd name="connsiteX192" fmla="*/ 8461494 w 12192000"/>
              <a:gd name="connsiteY192" fmla="*/ 3007971 h 6858000"/>
              <a:gd name="connsiteX193" fmla="*/ 8587378 w 12192000"/>
              <a:gd name="connsiteY193" fmla="*/ 2896089 h 6858000"/>
              <a:gd name="connsiteX194" fmla="*/ 8693826 w 12192000"/>
              <a:gd name="connsiteY194" fmla="*/ 2796225 h 6858000"/>
              <a:gd name="connsiteX195" fmla="*/ 8633488 w 12192000"/>
              <a:gd name="connsiteY195" fmla="*/ 2774007 h 6858000"/>
              <a:gd name="connsiteX196" fmla="*/ 8707444 w 12192000"/>
              <a:gd name="connsiteY196" fmla="*/ 2682105 h 6858000"/>
              <a:gd name="connsiteX197" fmla="*/ 8942552 w 12192000"/>
              <a:gd name="connsiteY197" fmla="*/ 2397549 h 6858000"/>
              <a:gd name="connsiteX198" fmla="*/ 9049260 w 12192000"/>
              <a:gd name="connsiteY198" fmla="*/ 2328253 h 6858000"/>
              <a:gd name="connsiteX199" fmla="*/ 9174304 w 12192000"/>
              <a:gd name="connsiteY199" fmla="*/ 2171379 h 6858000"/>
              <a:gd name="connsiteX200" fmla="*/ 9182228 w 12192000"/>
              <a:gd name="connsiteY200" fmla="*/ 2067678 h 6858000"/>
              <a:gd name="connsiteX201" fmla="*/ 9182278 w 12192000"/>
              <a:gd name="connsiteY201" fmla="*/ 2047313 h 6858000"/>
              <a:gd name="connsiteX202" fmla="*/ 9184334 w 12192000"/>
              <a:gd name="connsiteY202" fmla="*/ 2047686 h 6858000"/>
              <a:gd name="connsiteX203" fmla="*/ 9185124 w 12192000"/>
              <a:gd name="connsiteY203" fmla="*/ 1997142 h 6858000"/>
              <a:gd name="connsiteX204" fmla="*/ 9181592 w 12192000"/>
              <a:gd name="connsiteY204" fmla="*/ 1987782 h 6858000"/>
              <a:gd name="connsiteX205" fmla="*/ 9181190 w 12192000"/>
              <a:gd name="connsiteY205" fmla="*/ 1974586 h 6858000"/>
              <a:gd name="connsiteX206" fmla="*/ 9180252 w 12192000"/>
              <a:gd name="connsiteY206" fmla="*/ 1963164 h 6858000"/>
              <a:gd name="connsiteX207" fmla="*/ 9178804 w 12192000"/>
              <a:gd name="connsiteY207" fmla="*/ 1965349 h 6858000"/>
              <a:gd name="connsiteX208" fmla="*/ 9177606 w 12192000"/>
              <a:gd name="connsiteY208" fmla="*/ 1977215 h 6858000"/>
              <a:gd name="connsiteX209" fmla="*/ 9169614 w 12192000"/>
              <a:gd name="connsiteY209" fmla="*/ 1956030 h 6858000"/>
              <a:gd name="connsiteX210" fmla="*/ 9046406 w 12192000"/>
              <a:gd name="connsiteY210" fmla="*/ 1838718 h 6858000"/>
              <a:gd name="connsiteX211" fmla="*/ 8960873 w 12192000"/>
              <a:gd name="connsiteY211" fmla="*/ 1764524 h 6858000"/>
              <a:gd name="connsiteX212" fmla="*/ 8946755 w 12192000"/>
              <a:gd name="connsiteY212" fmla="*/ 1690806 h 6858000"/>
              <a:gd name="connsiteX213" fmla="*/ 8786897 w 12192000"/>
              <a:gd name="connsiteY213" fmla="*/ 1665607 h 6858000"/>
              <a:gd name="connsiteX214" fmla="*/ 8924505 w 12192000"/>
              <a:gd name="connsiteY214" fmla="*/ 1489227 h 6858000"/>
              <a:gd name="connsiteX215" fmla="*/ 8937122 w 12192000"/>
              <a:gd name="connsiteY215" fmla="*/ 1454681 h 6858000"/>
              <a:gd name="connsiteX216" fmla="*/ 8841119 w 12192000"/>
              <a:gd name="connsiteY216" fmla="*/ 1348202 h 6858000"/>
              <a:gd name="connsiteX217" fmla="*/ 8825548 w 12192000"/>
              <a:gd name="connsiteY217" fmla="*/ 1331028 h 6858000"/>
              <a:gd name="connsiteX218" fmla="*/ 8790413 w 12192000"/>
              <a:gd name="connsiteY218" fmla="*/ 1297436 h 6858000"/>
              <a:gd name="connsiteX219" fmla="*/ 8695944 w 12192000"/>
              <a:gd name="connsiteY219" fmla="*/ 1299752 h 6858000"/>
              <a:gd name="connsiteX220" fmla="*/ 8743050 w 12192000"/>
              <a:gd name="connsiteY220" fmla="*/ 1267471 h 6858000"/>
              <a:gd name="connsiteX221" fmla="*/ 8831902 w 12192000"/>
              <a:gd name="connsiteY221" fmla="*/ 1166250 h 6858000"/>
              <a:gd name="connsiteX222" fmla="*/ 8763628 w 12192000"/>
              <a:gd name="connsiteY222" fmla="*/ 1088084 h 6858000"/>
              <a:gd name="connsiteX223" fmla="*/ 8744052 w 12192000"/>
              <a:gd name="connsiteY223" fmla="*/ 1076766 h 6858000"/>
              <a:gd name="connsiteX224" fmla="*/ 8767977 w 12192000"/>
              <a:gd name="connsiteY224" fmla="*/ 1055883 h 6858000"/>
              <a:gd name="connsiteX225" fmla="*/ 8815418 w 12192000"/>
              <a:gd name="connsiteY225" fmla="*/ 986519 h 6858000"/>
              <a:gd name="connsiteX226" fmla="*/ 8839356 w 12192000"/>
              <a:gd name="connsiteY226" fmla="*/ 939330 h 6858000"/>
              <a:gd name="connsiteX227" fmla="*/ 8869964 w 12192000"/>
              <a:gd name="connsiteY227" fmla="*/ 917639 h 6858000"/>
              <a:gd name="connsiteX228" fmla="*/ 8876013 w 12192000"/>
              <a:gd name="connsiteY228" fmla="*/ 901606 h 6858000"/>
              <a:gd name="connsiteX229" fmla="*/ 8855230 w 12192000"/>
              <a:gd name="connsiteY229" fmla="*/ 828963 h 6858000"/>
              <a:gd name="connsiteX230" fmla="*/ 8844988 w 12192000"/>
              <a:gd name="connsiteY230" fmla="*/ 810876 h 6858000"/>
              <a:gd name="connsiteX231" fmla="*/ 8768255 w 12192000"/>
              <a:gd name="connsiteY231" fmla="*/ 747963 h 6858000"/>
              <a:gd name="connsiteX232" fmla="*/ 8692953 w 12192000"/>
              <a:gd name="connsiteY232" fmla="*/ 638707 h 6858000"/>
              <a:gd name="connsiteX233" fmla="*/ 8674423 w 12192000"/>
              <a:gd name="connsiteY233" fmla="*/ 564449 h 6858000"/>
              <a:gd name="connsiteX234" fmla="*/ 8667642 w 12192000"/>
              <a:gd name="connsiteY234" fmla="*/ 547822 h 6858000"/>
              <a:gd name="connsiteX235" fmla="*/ 8661198 w 12192000"/>
              <a:gd name="connsiteY235" fmla="*/ 478275 h 6858000"/>
              <a:gd name="connsiteX236" fmla="*/ 8645813 w 12192000"/>
              <a:gd name="connsiteY236" fmla="*/ 464032 h 6858000"/>
              <a:gd name="connsiteX237" fmla="*/ 8512338 w 12192000"/>
              <a:gd name="connsiteY237" fmla="*/ 477784 h 6858000"/>
              <a:gd name="connsiteX238" fmla="*/ 8481050 w 12192000"/>
              <a:gd name="connsiteY238" fmla="*/ 430572 h 6858000"/>
              <a:gd name="connsiteX239" fmla="*/ 8498220 w 12192000"/>
              <a:gd name="connsiteY239" fmla="*/ 404064 h 6858000"/>
              <a:gd name="connsiteX240" fmla="*/ 8489536 w 12192000"/>
              <a:gd name="connsiteY240" fmla="*/ 389280 h 6858000"/>
              <a:gd name="connsiteX241" fmla="*/ 0 w 12192000"/>
              <a:gd name="connsiteY241" fmla="*/ 0 h 6858000"/>
              <a:gd name="connsiteX242" fmla="*/ 12192000 w 12192000"/>
              <a:gd name="connsiteY242" fmla="*/ 0 h 6858000"/>
              <a:gd name="connsiteX243" fmla="*/ 12192000 w 12192000"/>
              <a:gd name="connsiteY243" fmla="*/ 6858000 h 6858000"/>
              <a:gd name="connsiteX244" fmla="*/ 0 w 12192000"/>
              <a:gd name="connsiteY24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</a:cxnLst>
            <a:rect l="l" t="t" r="r" b="b"/>
            <a:pathLst>
              <a:path w="12192000" h="6858000">
                <a:moveTo>
                  <a:pt x="9149158" y="2038490"/>
                </a:moveTo>
                <a:cubicBezTo>
                  <a:pt x="9152630" y="2038396"/>
                  <a:pt x="9157442" y="2039945"/>
                  <a:pt x="9164184" y="2044026"/>
                </a:cubicBezTo>
                <a:lnTo>
                  <a:pt x="9172532" y="2045543"/>
                </a:lnTo>
                <a:lnTo>
                  <a:pt x="9171580" y="2056997"/>
                </a:lnTo>
                <a:cubicBezTo>
                  <a:pt x="9169082" y="2082897"/>
                  <a:pt x="9165822" y="2102884"/>
                  <a:pt x="9161257" y="2098605"/>
                </a:cubicBezTo>
                <a:cubicBezTo>
                  <a:pt x="9149066" y="2086928"/>
                  <a:pt x="9130962" y="2077578"/>
                  <a:pt x="9138232" y="2059518"/>
                </a:cubicBezTo>
                <a:cubicBezTo>
                  <a:pt x="9140394" y="2053821"/>
                  <a:pt x="9138743" y="2038771"/>
                  <a:pt x="9149158" y="2038490"/>
                </a:cubicBezTo>
                <a:close/>
                <a:moveTo>
                  <a:pt x="9177606" y="1977215"/>
                </a:moveTo>
                <a:lnTo>
                  <a:pt x="9181592" y="1987782"/>
                </a:lnTo>
                <a:lnTo>
                  <a:pt x="9181923" y="1998627"/>
                </a:lnTo>
                <a:cubicBezTo>
                  <a:pt x="9182120" y="2008276"/>
                  <a:pt x="9182258" y="2019324"/>
                  <a:pt x="9182316" y="2031066"/>
                </a:cubicBezTo>
                <a:lnTo>
                  <a:pt x="9182278" y="2047313"/>
                </a:lnTo>
                <a:lnTo>
                  <a:pt x="9172532" y="2045543"/>
                </a:lnTo>
                <a:lnTo>
                  <a:pt x="9173842" y="2029805"/>
                </a:lnTo>
                <a:cubicBezTo>
                  <a:pt x="9175210" y="2011268"/>
                  <a:pt x="9176320" y="1992822"/>
                  <a:pt x="9177334" y="1979903"/>
                </a:cubicBezTo>
                <a:close/>
                <a:moveTo>
                  <a:pt x="3696300" y="1578900"/>
                </a:moveTo>
                <a:cubicBezTo>
                  <a:pt x="3710474" y="1584699"/>
                  <a:pt x="3724648" y="1590499"/>
                  <a:pt x="3738823" y="1596298"/>
                </a:cubicBezTo>
                <a:cubicBezTo>
                  <a:pt x="3731018" y="1595365"/>
                  <a:pt x="3722545" y="1594511"/>
                  <a:pt x="3714409" y="1593618"/>
                </a:cubicBezTo>
                <a:cubicBezTo>
                  <a:pt x="3707437" y="1589899"/>
                  <a:pt x="3700149" y="1586487"/>
                  <a:pt x="3693161" y="1582501"/>
                </a:cubicBezTo>
                <a:cubicBezTo>
                  <a:pt x="3694096" y="1581313"/>
                  <a:pt x="3695364" y="1580088"/>
                  <a:pt x="3696300" y="1578900"/>
                </a:cubicBezTo>
                <a:close/>
                <a:moveTo>
                  <a:pt x="3918454" y="1175387"/>
                </a:moveTo>
                <a:cubicBezTo>
                  <a:pt x="4003499" y="1210184"/>
                  <a:pt x="4088562" y="1245245"/>
                  <a:pt x="4173607" y="1280040"/>
                </a:cubicBezTo>
                <a:cubicBezTo>
                  <a:pt x="4172338" y="1281268"/>
                  <a:pt x="4171404" y="1282454"/>
                  <a:pt x="4170135" y="1283683"/>
                </a:cubicBezTo>
                <a:cubicBezTo>
                  <a:pt x="4077511" y="1256783"/>
                  <a:pt x="3989628" y="1225016"/>
                  <a:pt x="3918454" y="1175387"/>
                </a:cubicBezTo>
                <a:close/>
                <a:moveTo>
                  <a:pt x="8109090" y="602108"/>
                </a:moveTo>
                <a:lnTo>
                  <a:pt x="8113034" y="602645"/>
                </a:lnTo>
                <a:cubicBezTo>
                  <a:pt x="8117145" y="603257"/>
                  <a:pt x="8117456" y="603522"/>
                  <a:pt x="8111220" y="603405"/>
                </a:cubicBezTo>
                <a:close/>
                <a:moveTo>
                  <a:pt x="8489536" y="389280"/>
                </a:moveTo>
                <a:cubicBezTo>
                  <a:pt x="8479909" y="386150"/>
                  <a:pt x="8475270" y="392618"/>
                  <a:pt x="8470194" y="397527"/>
                </a:cubicBezTo>
                <a:cubicBezTo>
                  <a:pt x="8442581" y="423957"/>
                  <a:pt x="8407160" y="444085"/>
                  <a:pt x="8373511" y="465608"/>
                </a:cubicBezTo>
                <a:cubicBezTo>
                  <a:pt x="8325315" y="496678"/>
                  <a:pt x="8274262" y="525140"/>
                  <a:pt x="8231753" y="560890"/>
                </a:cubicBezTo>
                <a:cubicBezTo>
                  <a:pt x="8220884" y="569991"/>
                  <a:pt x="8202133" y="566357"/>
                  <a:pt x="8199967" y="553465"/>
                </a:cubicBezTo>
                <a:cubicBezTo>
                  <a:pt x="8197799" y="540575"/>
                  <a:pt x="8188778" y="541668"/>
                  <a:pt x="8175616" y="546483"/>
                </a:cubicBezTo>
                <a:cubicBezTo>
                  <a:pt x="8159813" y="552155"/>
                  <a:pt x="8144012" y="557828"/>
                  <a:pt x="8128578" y="563992"/>
                </a:cubicBezTo>
                <a:cubicBezTo>
                  <a:pt x="8112493" y="570503"/>
                  <a:pt x="8105752" y="580983"/>
                  <a:pt x="8104845" y="593172"/>
                </a:cubicBezTo>
                <a:cubicBezTo>
                  <a:pt x="8104654" y="595478"/>
                  <a:pt x="8104732" y="598018"/>
                  <a:pt x="8105615" y="599991"/>
                </a:cubicBezTo>
                <a:lnTo>
                  <a:pt x="8109090" y="602108"/>
                </a:lnTo>
                <a:lnTo>
                  <a:pt x="8092049" y="599788"/>
                </a:lnTo>
                <a:cubicBezTo>
                  <a:pt x="8074125" y="597229"/>
                  <a:pt x="8051995" y="593399"/>
                  <a:pt x="8047646" y="588557"/>
                </a:cubicBezTo>
                <a:cubicBezTo>
                  <a:pt x="8047278" y="588065"/>
                  <a:pt x="7852240" y="650342"/>
                  <a:pt x="7793637" y="681868"/>
                </a:cubicBezTo>
                <a:cubicBezTo>
                  <a:pt x="7757179" y="701583"/>
                  <a:pt x="7034011" y="1031296"/>
                  <a:pt x="6007741" y="1095470"/>
                </a:cubicBezTo>
                <a:cubicBezTo>
                  <a:pt x="5971519" y="1097710"/>
                  <a:pt x="5937353" y="1100506"/>
                  <a:pt x="5902533" y="1103650"/>
                </a:cubicBezTo>
                <a:cubicBezTo>
                  <a:pt x="5594429" y="1129961"/>
                  <a:pt x="5292360" y="1161179"/>
                  <a:pt x="5164222" y="1163546"/>
                </a:cubicBezTo>
                <a:cubicBezTo>
                  <a:pt x="5063988" y="1165217"/>
                  <a:pt x="4549164" y="1138992"/>
                  <a:pt x="4395075" y="1082763"/>
                </a:cubicBezTo>
                <a:cubicBezTo>
                  <a:pt x="4237527" y="1025076"/>
                  <a:pt x="4088158" y="958345"/>
                  <a:pt x="3939440" y="891265"/>
                </a:cubicBezTo>
                <a:cubicBezTo>
                  <a:pt x="3874968" y="862299"/>
                  <a:pt x="3806689" y="837016"/>
                  <a:pt x="3747894" y="801994"/>
                </a:cubicBezTo>
                <a:cubicBezTo>
                  <a:pt x="3689082" y="766706"/>
                  <a:pt x="3632839" y="729495"/>
                  <a:pt x="3569553" y="697970"/>
                </a:cubicBezTo>
                <a:cubicBezTo>
                  <a:pt x="3551464" y="688887"/>
                  <a:pt x="3533327" y="679005"/>
                  <a:pt x="3507813" y="680216"/>
                </a:cubicBezTo>
                <a:cubicBezTo>
                  <a:pt x="3502099" y="680371"/>
                  <a:pt x="3496101" y="681365"/>
                  <a:pt x="3490455" y="682587"/>
                </a:cubicBezTo>
                <a:cubicBezTo>
                  <a:pt x="3484140" y="683888"/>
                  <a:pt x="3479298" y="687159"/>
                  <a:pt x="3477246" y="691971"/>
                </a:cubicBezTo>
                <a:cubicBezTo>
                  <a:pt x="3475230" y="697315"/>
                  <a:pt x="3479426" y="699760"/>
                  <a:pt x="3484273" y="701857"/>
                </a:cubicBezTo>
                <a:cubicBezTo>
                  <a:pt x="3487733" y="703316"/>
                  <a:pt x="3491260" y="705843"/>
                  <a:pt x="3495638" y="705849"/>
                </a:cubicBezTo>
                <a:cubicBezTo>
                  <a:pt x="3523576" y="705686"/>
                  <a:pt x="3534967" y="720681"/>
                  <a:pt x="3548914" y="733487"/>
                </a:cubicBezTo>
                <a:cubicBezTo>
                  <a:pt x="3554984" y="738925"/>
                  <a:pt x="3561304" y="742991"/>
                  <a:pt x="3551504" y="753036"/>
                </a:cubicBezTo>
                <a:cubicBezTo>
                  <a:pt x="3542974" y="761854"/>
                  <a:pt x="3552584" y="764716"/>
                  <a:pt x="3562075" y="765715"/>
                </a:cubicBezTo>
                <a:cubicBezTo>
                  <a:pt x="3575293" y="767067"/>
                  <a:pt x="3590630" y="764672"/>
                  <a:pt x="3605942" y="772481"/>
                </a:cubicBezTo>
                <a:cubicBezTo>
                  <a:pt x="3550860" y="779958"/>
                  <a:pt x="3525860" y="757484"/>
                  <a:pt x="3499309" y="737079"/>
                </a:cubicBezTo>
                <a:cubicBezTo>
                  <a:pt x="3489410" y="729689"/>
                  <a:pt x="3482419" y="720334"/>
                  <a:pt x="3473788" y="711717"/>
                </a:cubicBezTo>
                <a:cubicBezTo>
                  <a:pt x="3463019" y="701211"/>
                  <a:pt x="3451290" y="702093"/>
                  <a:pt x="3437248" y="714263"/>
                </a:cubicBezTo>
                <a:cubicBezTo>
                  <a:pt x="3424810" y="725164"/>
                  <a:pt x="3418411" y="725135"/>
                  <a:pt x="3413254" y="712874"/>
                </a:cubicBezTo>
                <a:cubicBezTo>
                  <a:pt x="3405299" y="693706"/>
                  <a:pt x="3389031" y="681450"/>
                  <a:pt x="3362511" y="677414"/>
                </a:cubicBezTo>
                <a:cubicBezTo>
                  <a:pt x="3356728" y="676504"/>
                  <a:pt x="3349492" y="673891"/>
                  <a:pt x="3344467" y="679599"/>
                </a:cubicBezTo>
                <a:cubicBezTo>
                  <a:pt x="3340061" y="684428"/>
                  <a:pt x="3344392" y="689004"/>
                  <a:pt x="3347971" y="692328"/>
                </a:cubicBezTo>
                <a:cubicBezTo>
                  <a:pt x="3354407" y="698260"/>
                  <a:pt x="3360162" y="704004"/>
                  <a:pt x="3363008" y="711713"/>
                </a:cubicBezTo>
                <a:cubicBezTo>
                  <a:pt x="3365019" y="716838"/>
                  <a:pt x="3367062" y="722495"/>
                  <a:pt x="3362637" y="727058"/>
                </a:cubicBezTo>
                <a:cubicBezTo>
                  <a:pt x="3344342" y="746453"/>
                  <a:pt x="3358884" y="752745"/>
                  <a:pt x="3376167" y="759779"/>
                </a:cubicBezTo>
                <a:cubicBezTo>
                  <a:pt x="3400002" y="769239"/>
                  <a:pt x="3410177" y="786259"/>
                  <a:pt x="3406203" y="808483"/>
                </a:cubicBezTo>
                <a:cubicBezTo>
                  <a:pt x="3404757" y="817516"/>
                  <a:pt x="3406433" y="822682"/>
                  <a:pt x="3420116" y="820757"/>
                </a:cubicBezTo>
                <a:cubicBezTo>
                  <a:pt x="3425463" y="820110"/>
                  <a:pt x="3426984" y="822878"/>
                  <a:pt x="3429194" y="825831"/>
                </a:cubicBezTo>
                <a:cubicBezTo>
                  <a:pt x="3476758" y="896035"/>
                  <a:pt x="3542778" y="954609"/>
                  <a:pt x="3619149" y="1006561"/>
                </a:cubicBezTo>
                <a:cubicBezTo>
                  <a:pt x="3681093" y="1048718"/>
                  <a:pt x="3748746" y="1085351"/>
                  <a:pt x="3818654" y="1120369"/>
                </a:cubicBezTo>
                <a:cubicBezTo>
                  <a:pt x="3820742" y="1121458"/>
                  <a:pt x="3822850" y="1122813"/>
                  <a:pt x="3824021" y="1125355"/>
                </a:cubicBezTo>
                <a:cubicBezTo>
                  <a:pt x="3791940" y="1123873"/>
                  <a:pt x="3763844" y="1116270"/>
                  <a:pt x="3736668" y="1107215"/>
                </a:cubicBezTo>
                <a:cubicBezTo>
                  <a:pt x="3664431" y="1083216"/>
                  <a:pt x="3602610" y="1048291"/>
                  <a:pt x="3540174" y="1014247"/>
                </a:cubicBezTo>
                <a:cubicBezTo>
                  <a:pt x="3502142" y="993353"/>
                  <a:pt x="3463159" y="973379"/>
                  <a:pt x="3421640" y="955861"/>
                </a:cubicBezTo>
                <a:cubicBezTo>
                  <a:pt x="3414719" y="952940"/>
                  <a:pt x="3409737" y="948712"/>
                  <a:pt x="3404753" y="944484"/>
                </a:cubicBezTo>
                <a:cubicBezTo>
                  <a:pt x="3401911" y="942144"/>
                  <a:pt x="3398417" y="940152"/>
                  <a:pt x="3393138" y="941865"/>
                </a:cubicBezTo>
                <a:cubicBezTo>
                  <a:pt x="3386540" y="944006"/>
                  <a:pt x="3386126" y="948083"/>
                  <a:pt x="3385712" y="952159"/>
                </a:cubicBezTo>
                <a:cubicBezTo>
                  <a:pt x="3384520" y="965187"/>
                  <a:pt x="3389594" y="976116"/>
                  <a:pt x="3398641" y="986025"/>
                </a:cubicBezTo>
                <a:cubicBezTo>
                  <a:pt x="3422140" y="1011364"/>
                  <a:pt x="3455589" y="1029056"/>
                  <a:pt x="3489975" y="1045560"/>
                </a:cubicBezTo>
                <a:cubicBezTo>
                  <a:pt x="3534421" y="1066751"/>
                  <a:pt x="3577600" y="1089169"/>
                  <a:pt x="3617273" y="1114697"/>
                </a:cubicBezTo>
                <a:cubicBezTo>
                  <a:pt x="3620082" y="1116503"/>
                  <a:pt x="3625178" y="1117229"/>
                  <a:pt x="3623898" y="1123556"/>
                </a:cubicBezTo>
                <a:cubicBezTo>
                  <a:pt x="3599276" y="1112313"/>
                  <a:pt x="3576007" y="1101173"/>
                  <a:pt x="3552438" y="1090606"/>
                </a:cubicBezTo>
                <a:cubicBezTo>
                  <a:pt x="3529203" y="1079998"/>
                  <a:pt x="3505634" y="1069432"/>
                  <a:pt x="3482417" y="1059092"/>
                </a:cubicBezTo>
                <a:cubicBezTo>
                  <a:pt x="3476868" y="1056543"/>
                  <a:pt x="3470899" y="1052702"/>
                  <a:pt x="3463468" y="1057629"/>
                </a:cubicBezTo>
                <a:cubicBezTo>
                  <a:pt x="3455703" y="1062595"/>
                  <a:pt x="3457128" y="1069134"/>
                  <a:pt x="3459472" y="1074217"/>
                </a:cubicBezTo>
                <a:cubicBezTo>
                  <a:pt x="3466821" y="1089165"/>
                  <a:pt x="3478729" y="1101681"/>
                  <a:pt x="3494211" y="1112153"/>
                </a:cubicBezTo>
                <a:cubicBezTo>
                  <a:pt x="3546907" y="1146573"/>
                  <a:pt x="3606933" y="1174465"/>
                  <a:pt x="3663137" y="1205775"/>
                </a:cubicBezTo>
                <a:cubicBezTo>
                  <a:pt x="3693512" y="1222766"/>
                  <a:pt x="3721631" y="1241370"/>
                  <a:pt x="3748466" y="1260936"/>
                </a:cubicBezTo>
                <a:cubicBezTo>
                  <a:pt x="3754470" y="1265310"/>
                  <a:pt x="3754440" y="1270144"/>
                  <a:pt x="3753142" y="1276208"/>
                </a:cubicBezTo>
                <a:cubicBezTo>
                  <a:pt x="3747968" y="1300726"/>
                  <a:pt x="3758834" y="1307462"/>
                  <a:pt x="3791960" y="1298886"/>
                </a:cubicBezTo>
                <a:cubicBezTo>
                  <a:pt x="3802234" y="1296299"/>
                  <a:pt x="3809336" y="1296782"/>
                  <a:pt x="3816039" y="1301606"/>
                </a:cubicBezTo>
                <a:cubicBezTo>
                  <a:pt x="3897299" y="1361555"/>
                  <a:pt x="3991895" y="1408883"/>
                  <a:pt x="4094439" y="1448806"/>
                </a:cubicBezTo>
                <a:cubicBezTo>
                  <a:pt x="4136210" y="1464953"/>
                  <a:pt x="4179249" y="1479874"/>
                  <a:pt x="4222870" y="1493379"/>
                </a:cubicBezTo>
                <a:cubicBezTo>
                  <a:pt x="4222955" y="1494711"/>
                  <a:pt x="4223057" y="1496309"/>
                  <a:pt x="4223141" y="1497641"/>
                </a:cubicBezTo>
                <a:cubicBezTo>
                  <a:pt x="4222925" y="1499546"/>
                  <a:pt x="4222659" y="1500653"/>
                  <a:pt x="4222428" y="1502292"/>
                </a:cubicBezTo>
                <a:cubicBezTo>
                  <a:pt x="4160784" y="1480767"/>
                  <a:pt x="4099761" y="1458363"/>
                  <a:pt x="4039973" y="1434198"/>
                </a:cubicBezTo>
                <a:cubicBezTo>
                  <a:pt x="3877889" y="1368737"/>
                  <a:pt x="3722432" y="1296301"/>
                  <a:pt x="3564773" y="1226279"/>
                </a:cubicBezTo>
                <a:cubicBezTo>
                  <a:pt x="3511752" y="1202636"/>
                  <a:pt x="3468897" y="1169442"/>
                  <a:pt x="3420650" y="1141464"/>
                </a:cubicBezTo>
                <a:cubicBezTo>
                  <a:pt x="3388486" y="1122812"/>
                  <a:pt x="3357590" y="1102932"/>
                  <a:pt x="3320669" y="1088883"/>
                </a:cubicBezTo>
                <a:cubicBezTo>
                  <a:pt x="3305491" y="1083205"/>
                  <a:pt x="3289697" y="1078406"/>
                  <a:pt x="3270102" y="1082659"/>
                </a:cubicBezTo>
                <a:cubicBezTo>
                  <a:pt x="3262467" y="1084389"/>
                  <a:pt x="3253881" y="1087040"/>
                  <a:pt x="3251648" y="1094290"/>
                </a:cubicBezTo>
                <a:cubicBezTo>
                  <a:pt x="3249750" y="1101498"/>
                  <a:pt x="3256970" y="1103846"/>
                  <a:pt x="3263506" y="1106005"/>
                </a:cubicBezTo>
                <a:cubicBezTo>
                  <a:pt x="3265227" y="1106604"/>
                  <a:pt x="3266966" y="1107467"/>
                  <a:pt x="3268636" y="1107265"/>
                </a:cubicBezTo>
                <a:cubicBezTo>
                  <a:pt x="3300482" y="1105018"/>
                  <a:pt x="3309121" y="1124372"/>
                  <a:pt x="3325089" y="1137201"/>
                </a:cubicBezTo>
                <a:cubicBezTo>
                  <a:pt x="3330055" y="1141164"/>
                  <a:pt x="3330677" y="1145651"/>
                  <a:pt x="3326003" y="1151585"/>
                </a:cubicBezTo>
                <a:cubicBezTo>
                  <a:pt x="3317592" y="1162266"/>
                  <a:pt x="3324211" y="1165760"/>
                  <a:pt x="3336410" y="1166967"/>
                </a:cubicBezTo>
                <a:cubicBezTo>
                  <a:pt x="3348608" y="1168175"/>
                  <a:pt x="3361690" y="1167395"/>
                  <a:pt x="3375112" y="1171943"/>
                </a:cubicBezTo>
                <a:cubicBezTo>
                  <a:pt x="3354718" y="1179513"/>
                  <a:pt x="3340011" y="1175927"/>
                  <a:pt x="3326222" y="1170885"/>
                </a:cubicBezTo>
                <a:cubicBezTo>
                  <a:pt x="3295216" y="1159877"/>
                  <a:pt x="3274464" y="1140648"/>
                  <a:pt x="3254679" y="1120765"/>
                </a:cubicBezTo>
                <a:cubicBezTo>
                  <a:pt x="3250733" y="1116948"/>
                  <a:pt x="3247420" y="1112518"/>
                  <a:pt x="3242188" y="1109662"/>
                </a:cubicBezTo>
                <a:cubicBezTo>
                  <a:pt x="3232391" y="1103869"/>
                  <a:pt x="3222316" y="1104284"/>
                  <a:pt x="3211499" y="1114184"/>
                </a:cubicBezTo>
                <a:cubicBezTo>
                  <a:pt x="3197173" y="1127194"/>
                  <a:pt x="3191777" y="1127042"/>
                  <a:pt x="3185849" y="1113265"/>
                </a:cubicBezTo>
                <a:cubicBezTo>
                  <a:pt x="3177929" y="1094629"/>
                  <a:pt x="3162028" y="1082865"/>
                  <a:pt x="3135843" y="1078789"/>
                </a:cubicBezTo>
                <a:cubicBezTo>
                  <a:pt x="3130396" y="1077837"/>
                  <a:pt x="3124578" y="1076395"/>
                  <a:pt x="3119118" y="1080546"/>
                </a:cubicBezTo>
                <a:cubicBezTo>
                  <a:pt x="3113359" y="1085269"/>
                  <a:pt x="3117622" y="1088780"/>
                  <a:pt x="3120198" y="1092226"/>
                </a:cubicBezTo>
                <a:cubicBezTo>
                  <a:pt x="3123912" y="1097682"/>
                  <a:pt x="3128295" y="1103057"/>
                  <a:pt x="3131691" y="1108819"/>
                </a:cubicBezTo>
                <a:cubicBezTo>
                  <a:pt x="3137665" y="1118027"/>
                  <a:pt x="3139328" y="1128295"/>
                  <a:pt x="3129914" y="1139097"/>
                </a:cubicBezTo>
                <a:cubicBezTo>
                  <a:pt x="3123003" y="1146915"/>
                  <a:pt x="3123960" y="1151361"/>
                  <a:pt x="3133955" y="1154983"/>
                </a:cubicBezTo>
                <a:cubicBezTo>
                  <a:pt x="3165979" y="1166136"/>
                  <a:pt x="3186931" y="1183194"/>
                  <a:pt x="3178170" y="1214855"/>
                </a:cubicBezTo>
                <a:cubicBezTo>
                  <a:pt x="3176770" y="1219320"/>
                  <a:pt x="3179046" y="1223338"/>
                  <a:pt x="3185378" y="1222303"/>
                </a:cubicBezTo>
                <a:cubicBezTo>
                  <a:pt x="3199361" y="1219805"/>
                  <a:pt x="3202140" y="1226447"/>
                  <a:pt x="3206608" y="1233153"/>
                </a:cubicBezTo>
                <a:cubicBezTo>
                  <a:pt x="3250090" y="1297409"/>
                  <a:pt x="3310389" y="1350771"/>
                  <a:pt x="3379140" y="1399351"/>
                </a:cubicBezTo>
                <a:cubicBezTo>
                  <a:pt x="3447189" y="1447479"/>
                  <a:pt x="3522881" y="1488775"/>
                  <a:pt x="3603118" y="1527375"/>
                </a:cubicBezTo>
                <a:cubicBezTo>
                  <a:pt x="3581296" y="1528405"/>
                  <a:pt x="3552602" y="1521951"/>
                  <a:pt x="3524809" y="1513774"/>
                </a:cubicBezTo>
                <a:cubicBezTo>
                  <a:pt x="3451354" y="1491802"/>
                  <a:pt x="3389901" y="1457369"/>
                  <a:pt x="3327498" y="1423859"/>
                </a:cubicBezTo>
                <a:cubicBezTo>
                  <a:pt x="3283917" y="1400416"/>
                  <a:pt x="3241288" y="1376052"/>
                  <a:pt x="3192949" y="1357211"/>
                </a:cubicBezTo>
                <a:cubicBezTo>
                  <a:pt x="3187434" y="1355196"/>
                  <a:pt x="3183538" y="1352177"/>
                  <a:pt x="3180259" y="1348280"/>
                </a:cubicBezTo>
                <a:cubicBezTo>
                  <a:pt x="3177348" y="1344874"/>
                  <a:pt x="3173119" y="1341896"/>
                  <a:pt x="3166204" y="1344345"/>
                </a:cubicBezTo>
                <a:cubicBezTo>
                  <a:pt x="3159306" y="1347059"/>
                  <a:pt x="3158942" y="1351935"/>
                  <a:pt x="3159212" y="1356197"/>
                </a:cubicBezTo>
                <a:cubicBezTo>
                  <a:pt x="3161232" y="1372059"/>
                  <a:pt x="3167827" y="1385754"/>
                  <a:pt x="3181004" y="1397043"/>
                </a:cubicBezTo>
                <a:cubicBezTo>
                  <a:pt x="3206688" y="1419701"/>
                  <a:pt x="3240037" y="1435794"/>
                  <a:pt x="3273385" y="1451888"/>
                </a:cubicBezTo>
                <a:cubicBezTo>
                  <a:pt x="3319573" y="1473941"/>
                  <a:pt x="3362569" y="1498797"/>
                  <a:pt x="3401776" y="1527602"/>
                </a:cubicBezTo>
                <a:cubicBezTo>
                  <a:pt x="3374012" y="1514591"/>
                  <a:pt x="3346230" y="1501313"/>
                  <a:pt x="3318130" y="1488342"/>
                </a:cubicBezTo>
                <a:cubicBezTo>
                  <a:pt x="3296969" y="1478558"/>
                  <a:pt x="3275173" y="1469387"/>
                  <a:pt x="3253694" y="1459909"/>
                </a:cubicBezTo>
                <a:cubicBezTo>
                  <a:pt x="3248495" y="1457587"/>
                  <a:pt x="3242945" y="1455038"/>
                  <a:pt x="3236182" y="1459882"/>
                </a:cubicBezTo>
                <a:cubicBezTo>
                  <a:pt x="3230053" y="1464115"/>
                  <a:pt x="3231378" y="1469055"/>
                  <a:pt x="3233020" y="1473687"/>
                </a:cubicBezTo>
                <a:cubicBezTo>
                  <a:pt x="3239235" y="1491993"/>
                  <a:pt x="3254236" y="1505477"/>
                  <a:pt x="3272474" y="1516958"/>
                </a:cubicBezTo>
                <a:cubicBezTo>
                  <a:pt x="3294559" y="1530657"/>
                  <a:pt x="3317595" y="1543436"/>
                  <a:pt x="3341300" y="1556133"/>
                </a:cubicBezTo>
                <a:cubicBezTo>
                  <a:pt x="3316637" y="1554825"/>
                  <a:pt x="3291973" y="1553517"/>
                  <a:pt x="3267359" y="1553009"/>
                </a:cubicBezTo>
                <a:cubicBezTo>
                  <a:pt x="3280352" y="1582573"/>
                  <a:pt x="3306470" y="1585584"/>
                  <a:pt x="3329832" y="1587586"/>
                </a:cubicBezTo>
                <a:cubicBezTo>
                  <a:pt x="3361297" y="1589949"/>
                  <a:pt x="3391527" y="1594072"/>
                  <a:pt x="3421490" y="1599301"/>
                </a:cubicBezTo>
                <a:cubicBezTo>
                  <a:pt x="3434412" y="1606594"/>
                  <a:pt x="3447319" y="1613621"/>
                  <a:pt x="3459923" y="1621220"/>
                </a:cubicBezTo>
                <a:cubicBezTo>
                  <a:pt x="3472880" y="1629046"/>
                  <a:pt x="3485168" y="1636952"/>
                  <a:pt x="3497490" y="1645392"/>
                </a:cubicBezTo>
                <a:cubicBezTo>
                  <a:pt x="3506301" y="1651572"/>
                  <a:pt x="3516714" y="1656484"/>
                  <a:pt x="3507803" y="1669911"/>
                </a:cubicBezTo>
                <a:cubicBezTo>
                  <a:pt x="3503816" y="1676032"/>
                  <a:pt x="3534148" y="1702959"/>
                  <a:pt x="3543290" y="1703729"/>
                </a:cubicBezTo>
                <a:cubicBezTo>
                  <a:pt x="3544644" y="1703834"/>
                  <a:pt x="3545996" y="1703940"/>
                  <a:pt x="3546999" y="1703818"/>
                </a:cubicBezTo>
                <a:cubicBezTo>
                  <a:pt x="3566312" y="1700405"/>
                  <a:pt x="3571232" y="1708935"/>
                  <a:pt x="3572295" y="1720349"/>
                </a:cubicBezTo>
                <a:cubicBezTo>
                  <a:pt x="3573341" y="1731497"/>
                  <a:pt x="3570880" y="1745753"/>
                  <a:pt x="3596922" y="1736961"/>
                </a:cubicBezTo>
                <a:cubicBezTo>
                  <a:pt x="3599895" y="1736064"/>
                  <a:pt x="3600664" y="1737582"/>
                  <a:pt x="3602119" y="1739285"/>
                </a:cubicBezTo>
                <a:cubicBezTo>
                  <a:pt x="3633888" y="1783486"/>
                  <a:pt x="3684678" y="1814377"/>
                  <a:pt x="3734798" y="1845349"/>
                </a:cubicBezTo>
                <a:cubicBezTo>
                  <a:pt x="3737590" y="1846890"/>
                  <a:pt x="3740383" y="1848430"/>
                  <a:pt x="3743174" y="1849972"/>
                </a:cubicBezTo>
                <a:cubicBezTo>
                  <a:pt x="3692460" y="1846720"/>
                  <a:pt x="3526297" y="1854765"/>
                  <a:pt x="3478101" y="1864630"/>
                </a:cubicBezTo>
                <a:cubicBezTo>
                  <a:pt x="3435216" y="1873314"/>
                  <a:pt x="3187933" y="1844748"/>
                  <a:pt x="3135293" y="1816496"/>
                </a:cubicBezTo>
                <a:cubicBezTo>
                  <a:pt x="3129987" y="1844249"/>
                  <a:pt x="3145700" y="1853084"/>
                  <a:pt x="3158510" y="1863880"/>
                </a:cubicBezTo>
                <a:cubicBezTo>
                  <a:pt x="3176652" y="1879130"/>
                  <a:pt x="3180104" y="1891061"/>
                  <a:pt x="3148907" y="1908797"/>
                </a:cubicBezTo>
                <a:cubicBezTo>
                  <a:pt x="3059526" y="1959351"/>
                  <a:pt x="3060614" y="1960561"/>
                  <a:pt x="3150229" y="2003660"/>
                </a:cubicBezTo>
                <a:cubicBezTo>
                  <a:pt x="3154391" y="2005572"/>
                  <a:pt x="3152878" y="2013539"/>
                  <a:pt x="3154219" y="2018746"/>
                </a:cubicBezTo>
                <a:cubicBezTo>
                  <a:pt x="3132340" y="2029448"/>
                  <a:pt x="3104621" y="2011868"/>
                  <a:pt x="3079313" y="2037482"/>
                </a:cubicBezTo>
                <a:cubicBezTo>
                  <a:pt x="3200844" y="2121812"/>
                  <a:pt x="3382216" y="2194063"/>
                  <a:pt x="3545961" y="2248584"/>
                </a:cubicBezTo>
                <a:cubicBezTo>
                  <a:pt x="3418859" y="2288406"/>
                  <a:pt x="3336249" y="2212515"/>
                  <a:pt x="3242382" y="2234890"/>
                </a:cubicBezTo>
                <a:cubicBezTo>
                  <a:pt x="3196963" y="2267233"/>
                  <a:pt x="3340047" y="2293389"/>
                  <a:pt x="3206852" y="2322137"/>
                </a:cubicBezTo>
                <a:cubicBezTo>
                  <a:pt x="3266485" y="2338535"/>
                  <a:pt x="3311047" y="2356223"/>
                  <a:pt x="3352854" y="2378270"/>
                </a:cubicBezTo>
                <a:cubicBezTo>
                  <a:pt x="3427094" y="2417864"/>
                  <a:pt x="3443161" y="2448130"/>
                  <a:pt x="3414532" y="2516826"/>
                </a:cubicBezTo>
                <a:cubicBezTo>
                  <a:pt x="3395525" y="2562076"/>
                  <a:pt x="3366606" y="2605038"/>
                  <a:pt x="3397577" y="2652556"/>
                </a:cubicBezTo>
                <a:cubicBezTo>
                  <a:pt x="3418842" y="2685144"/>
                  <a:pt x="3412947" y="2708944"/>
                  <a:pt x="3339773" y="2701969"/>
                </a:cubicBezTo>
                <a:cubicBezTo>
                  <a:pt x="3260852" y="2694617"/>
                  <a:pt x="3233446" y="2729610"/>
                  <a:pt x="3257041" y="2788223"/>
                </a:cubicBezTo>
                <a:cubicBezTo>
                  <a:pt x="3272229" y="2825841"/>
                  <a:pt x="3259642" y="2839714"/>
                  <a:pt x="3205892" y="2841661"/>
                </a:cubicBezTo>
                <a:cubicBezTo>
                  <a:pt x="3146428" y="2843763"/>
                  <a:pt x="3088665" y="2824990"/>
                  <a:pt x="3016267" y="2846107"/>
                </a:cubicBezTo>
                <a:cubicBezTo>
                  <a:pt x="3079284" y="2910414"/>
                  <a:pt x="3202965" y="2875032"/>
                  <a:pt x="3275450" y="2934701"/>
                </a:cubicBezTo>
                <a:cubicBezTo>
                  <a:pt x="3194271" y="2944802"/>
                  <a:pt x="3132104" y="2952064"/>
                  <a:pt x="3071009" y="2944432"/>
                </a:cubicBezTo>
                <a:cubicBezTo>
                  <a:pt x="3045559" y="2941340"/>
                  <a:pt x="3017770" y="2938533"/>
                  <a:pt x="3005039" y="2960743"/>
                </a:cubicBezTo>
                <a:cubicBezTo>
                  <a:pt x="2989910" y="2987540"/>
                  <a:pt x="3024584" y="2992735"/>
                  <a:pt x="3045255" y="2994795"/>
                </a:cubicBezTo>
                <a:cubicBezTo>
                  <a:pt x="3103524" y="3000354"/>
                  <a:pt x="3149512" y="3024578"/>
                  <a:pt x="3198769" y="3041966"/>
                </a:cubicBezTo>
                <a:cubicBezTo>
                  <a:pt x="3306591" y="3080177"/>
                  <a:pt x="3424230" y="3108608"/>
                  <a:pt x="3518098" y="3181525"/>
                </a:cubicBezTo>
                <a:cubicBezTo>
                  <a:pt x="3405474" y="3173693"/>
                  <a:pt x="3319103" y="3133957"/>
                  <a:pt x="3214876" y="3136382"/>
                </a:cubicBezTo>
                <a:cubicBezTo>
                  <a:pt x="3309623" y="3201944"/>
                  <a:pt x="3428070" y="3237794"/>
                  <a:pt x="3540876" y="3280232"/>
                </a:cubicBezTo>
                <a:cubicBezTo>
                  <a:pt x="3572951" y="3292185"/>
                  <a:pt x="3605372" y="3298995"/>
                  <a:pt x="3614558" y="3332242"/>
                </a:cubicBezTo>
                <a:cubicBezTo>
                  <a:pt x="3632460" y="3396643"/>
                  <a:pt x="3676382" y="3446619"/>
                  <a:pt x="3765439" y="3465091"/>
                </a:cubicBezTo>
                <a:cubicBezTo>
                  <a:pt x="3766125" y="3465276"/>
                  <a:pt x="3762072" y="3475699"/>
                  <a:pt x="3759506" y="3482990"/>
                </a:cubicBezTo>
                <a:cubicBezTo>
                  <a:pt x="3706514" y="3491555"/>
                  <a:pt x="3662256" y="3457457"/>
                  <a:pt x="3594905" y="3478499"/>
                </a:cubicBezTo>
                <a:cubicBezTo>
                  <a:pt x="3663098" y="3523656"/>
                  <a:pt x="3720597" y="3564741"/>
                  <a:pt x="3814430" y="3578876"/>
                </a:cubicBezTo>
                <a:cubicBezTo>
                  <a:pt x="3889563" y="3590177"/>
                  <a:pt x="3981512" y="3590582"/>
                  <a:pt x="4039126" y="3649369"/>
                </a:cubicBezTo>
                <a:cubicBezTo>
                  <a:pt x="3977790" y="3669682"/>
                  <a:pt x="3930328" y="3659325"/>
                  <a:pt x="3883152" y="3653497"/>
                </a:cubicBezTo>
                <a:cubicBezTo>
                  <a:pt x="3810528" y="3644576"/>
                  <a:pt x="3739087" y="3633097"/>
                  <a:pt x="3666446" y="3623911"/>
                </a:cubicBezTo>
                <a:cubicBezTo>
                  <a:pt x="3638957" y="3620530"/>
                  <a:pt x="3608896" y="3619071"/>
                  <a:pt x="3593589" y="3653674"/>
                </a:cubicBezTo>
                <a:cubicBezTo>
                  <a:pt x="3684581" y="3649631"/>
                  <a:pt x="3741824" y="3686720"/>
                  <a:pt x="3801238" y="3720862"/>
                </a:cubicBezTo>
                <a:cubicBezTo>
                  <a:pt x="3834791" y="3740152"/>
                  <a:pt x="3862819" y="3767894"/>
                  <a:pt x="3919545" y="3749213"/>
                </a:cubicBezTo>
                <a:cubicBezTo>
                  <a:pt x="3949563" y="3739403"/>
                  <a:pt x="3970044" y="3754371"/>
                  <a:pt x="3968059" y="3776085"/>
                </a:cubicBezTo>
                <a:cubicBezTo>
                  <a:pt x="3961477" y="3852579"/>
                  <a:pt x="4033657" y="3870411"/>
                  <a:pt x="4107750" y="3875932"/>
                </a:cubicBezTo>
                <a:cubicBezTo>
                  <a:pt x="4247829" y="3886613"/>
                  <a:pt x="4367192" y="3936847"/>
                  <a:pt x="4504087" y="3955698"/>
                </a:cubicBezTo>
                <a:cubicBezTo>
                  <a:pt x="4637239" y="3973931"/>
                  <a:pt x="5630348" y="4013091"/>
                  <a:pt x="5880284" y="3998656"/>
                </a:cubicBezTo>
                <a:cubicBezTo>
                  <a:pt x="7409751" y="3910310"/>
                  <a:pt x="8457142" y="3018967"/>
                  <a:pt x="8461494" y="3007971"/>
                </a:cubicBezTo>
                <a:cubicBezTo>
                  <a:pt x="8481448" y="2956432"/>
                  <a:pt x="8537247" y="2928466"/>
                  <a:pt x="8587378" y="2896089"/>
                </a:cubicBezTo>
                <a:cubicBezTo>
                  <a:pt x="8631032" y="2867717"/>
                  <a:pt x="8677604" y="2837649"/>
                  <a:pt x="8693826" y="2796225"/>
                </a:cubicBezTo>
                <a:cubicBezTo>
                  <a:pt x="8715249" y="2741288"/>
                  <a:pt x="8647790" y="2792407"/>
                  <a:pt x="8633488" y="2774007"/>
                </a:cubicBezTo>
                <a:cubicBezTo>
                  <a:pt x="8658507" y="2743865"/>
                  <a:pt x="8698366" y="2714075"/>
                  <a:pt x="8707444" y="2682105"/>
                </a:cubicBezTo>
                <a:cubicBezTo>
                  <a:pt x="8739824" y="2566518"/>
                  <a:pt x="8819561" y="2475526"/>
                  <a:pt x="8942552" y="2397549"/>
                </a:cubicBezTo>
                <a:cubicBezTo>
                  <a:pt x="8977822" y="2375023"/>
                  <a:pt x="8999812" y="2339612"/>
                  <a:pt x="9049260" y="2328253"/>
                </a:cubicBezTo>
                <a:cubicBezTo>
                  <a:pt x="9159134" y="2303404"/>
                  <a:pt x="9118356" y="2218151"/>
                  <a:pt x="9174304" y="2171379"/>
                </a:cubicBezTo>
                <a:cubicBezTo>
                  <a:pt x="9179581" y="2166982"/>
                  <a:pt x="9181728" y="2117398"/>
                  <a:pt x="9182228" y="2067678"/>
                </a:cubicBezTo>
                <a:lnTo>
                  <a:pt x="9182278" y="2047313"/>
                </a:lnTo>
                <a:lnTo>
                  <a:pt x="9184334" y="2047686"/>
                </a:lnTo>
                <a:cubicBezTo>
                  <a:pt x="9192950" y="2042242"/>
                  <a:pt x="9192359" y="2022485"/>
                  <a:pt x="9185124" y="1997142"/>
                </a:cubicBezTo>
                <a:lnTo>
                  <a:pt x="9181592" y="1987782"/>
                </a:lnTo>
                <a:lnTo>
                  <a:pt x="9181190" y="1974586"/>
                </a:lnTo>
                <a:cubicBezTo>
                  <a:pt x="9180902" y="1968441"/>
                  <a:pt x="9180584" y="1964399"/>
                  <a:pt x="9180252" y="1963164"/>
                </a:cubicBezTo>
                <a:cubicBezTo>
                  <a:pt x="9179760" y="1961378"/>
                  <a:pt x="9179284" y="1962333"/>
                  <a:pt x="9178804" y="1965349"/>
                </a:cubicBezTo>
                <a:lnTo>
                  <a:pt x="9177606" y="1977215"/>
                </a:lnTo>
                <a:lnTo>
                  <a:pt x="9169614" y="1956030"/>
                </a:lnTo>
                <a:cubicBezTo>
                  <a:pt x="9143144" y="1898537"/>
                  <a:pt x="9095234" y="1836160"/>
                  <a:pt x="9046406" y="1838718"/>
                </a:cubicBezTo>
                <a:cubicBezTo>
                  <a:pt x="9077129" y="1760642"/>
                  <a:pt x="9077129" y="1760642"/>
                  <a:pt x="8960873" y="1764524"/>
                </a:cubicBezTo>
                <a:cubicBezTo>
                  <a:pt x="9002330" y="1712259"/>
                  <a:pt x="9001568" y="1700272"/>
                  <a:pt x="8946755" y="1690806"/>
                </a:cubicBezTo>
                <a:cubicBezTo>
                  <a:pt x="8893980" y="1681628"/>
                  <a:pt x="8836186" y="1683529"/>
                  <a:pt x="8786897" y="1665607"/>
                </a:cubicBezTo>
                <a:cubicBezTo>
                  <a:pt x="8827191" y="1600331"/>
                  <a:pt x="8835148" y="1529576"/>
                  <a:pt x="8924505" y="1489227"/>
                </a:cubicBezTo>
                <a:cubicBezTo>
                  <a:pt x="8938584" y="1482958"/>
                  <a:pt x="8947122" y="1463671"/>
                  <a:pt x="8937122" y="1454681"/>
                </a:cubicBezTo>
                <a:cubicBezTo>
                  <a:pt x="8901654" y="1421129"/>
                  <a:pt x="8944526" y="1343460"/>
                  <a:pt x="8841119" y="1348202"/>
                </a:cubicBezTo>
                <a:cubicBezTo>
                  <a:pt x="8828354" y="1348673"/>
                  <a:pt x="8816185" y="1342631"/>
                  <a:pt x="8825548" y="1331028"/>
                </a:cubicBezTo>
                <a:cubicBezTo>
                  <a:pt x="8857711" y="1291432"/>
                  <a:pt x="8816096" y="1298887"/>
                  <a:pt x="8790413" y="1297436"/>
                </a:cubicBezTo>
                <a:cubicBezTo>
                  <a:pt x="8759333" y="1295832"/>
                  <a:pt x="8725565" y="1315490"/>
                  <a:pt x="8695944" y="1299752"/>
                </a:cubicBezTo>
                <a:cubicBezTo>
                  <a:pt x="8701338" y="1278697"/>
                  <a:pt x="8726082" y="1275968"/>
                  <a:pt x="8743050" y="1267471"/>
                </a:cubicBezTo>
                <a:cubicBezTo>
                  <a:pt x="8792636" y="1242406"/>
                  <a:pt x="8832648" y="1215014"/>
                  <a:pt x="8831902" y="1166250"/>
                </a:cubicBezTo>
                <a:cubicBezTo>
                  <a:pt x="8831416" y="1126849"/>
                  <a:pt x="8834560" y="1091573"/>
                  <a:pt x="8763628" y="1088084"/>
                </a:cubicBezTo>
                <a:cubicBezTo>
                  <a:pt x="8752484" y="1087556"/>
                  <a:pt x="8746480" y="1083182"/>
                  <a:pt x="8744052" y="1076766"/>
                </a:cubicBezTo>
                <a:cubicBezTo>
                  <a:pt x="8751664" y="1069402"/>
                  <a:pt x="8758926" y="1061811"/>
                  <a:pt x="8767977" y="1055883"/>
                </a:cubicBezTo>
                <a:cubicBezTo>
                  <a:pt x="8798386" y="1036363"/>
                  <a:pt x="8807604" y="1011893"/>
                  <a:pt x="8815418" y="986519"/>
                </a:cubicBezTo>
                <a:cubicBezTo>
                  <a:pt x="8820450" y="970342"/>
                  <a:pt x="8826500" y="954308"/>
                  <a:pt x="8839356" y="939330"/>
                </a:cubicBezTo>
                <a:cubicBezTo>
                  <a:pt x="8847184" y="930060"/>
                  <a:pt x="8857152" y="922680"/>
                  <a:pt x="8869964" y="917639"/>
                </a:cubicBezTo>
                <a:cubicBezTo>
                  <a:pt x="8881119" y="913066"/>
                  <a:pt x="8884190" y="908399"/>
                  <a:pt x="8876013" y="901606"/>
                </a:cubicBezTo>
                <a:cubicBezTo>
                  <a:pt x="8852888" y="882126"/>
                  <a:pt x="8842659" y="858937"/>
                  <a:pt x="8855230" y="828963"/>
                </a:cubicBezTo>
                <a:cubicBezTo>
                  <a:pt x="8859032" y="819911"/>
                  <a:pt x="8855550" y="812818"/>
                  <a:pt x="8844988" y="810876"/>
                </a:cubicBezTo>
                <a:cubicBezTo>
                  <a:pt x="8801020" y="802512"/>
                  <a:pt x="8788328" y="772374"/>
                  <a:pt x="8768255" y="747963"/>
                </a:cubicBezTo>
                <a:cubicBezTo>
                  <a:pt x="8739786" y="713294"/>
                  <a:pt x="8713605" y="677543"/>
                  <a:pt x="8692953" y="638707"/>
                </a:cubicBezTo>
                <a:cubicBezTo>
                  <a:pt x="8680700" y="615495"/>
                  <a:pt x="8668800" y="592509"/>
                  <a:pt x="8674423" y="564449"/>
                </a:cubicBezTo>
                <a:cubicBezTo>
                  <a:pt x="8675670" y="557588"/>
                  <a:pt x="8672308" y="552358"/>
                  <a:pt x="8667642" y="547822"/>
                </a:cubicBezTo>
                <a:cubicBezTo>
                  <a:pt x="8647856" y="527939"/>
                  <a:pt x="8648704" y="504214"/>
                  <a:pt x="8661198" y="478275"/>
                </a:cubicBezTo>
                <a:cubicBezTo>
                  <a:pt x="8668953" y="462573"/>
                  <a:pt x="8667832" y="460828"/>
                  <a:pt x="8645813" y="464032"/>
                </a:cubicBezTo>
                <a:cubicBezTo>
                  <a:pt x="8601088" y="470255"/>
                  <a:pt x="8556732" y="476969"/>
                  <a:pt x="8512338" y="477784"/>
                </a:cubicBezTo>
                <a:cubicBezTo>
                  <a:pt x="8462562" y="478712"/>
                  <a:pt x="8445778" y="468934"/>
                  <a:pt x="8481050" y="430572"/>
                </a:cubicBezTo>
                <a:cubicBezTo>
                  <a:pt x="8488612" y="422408"/>
                  <a:pt x="8495122" y="413567"/>
                  <a:pt x="8498220" y="404064"/>
                </a:cubicBezTo>
                <a:cubicBezTo>
                  <a:pt x="8500436" y="396549"/>
                  <a:pt x="8497776" y="391771"/>
                  <a:pt x="8489536" y="389280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F88EBDDF-EDA9-03D3-878C-92CFFE75A8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5628640"/>
            <a:ext cx="9144000" cy="11176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Engasjerende leser i Word</a:t>
            </a:r>
          </a:p>
        </p:txBody>
      </p:sp>
      <p:pic>
        <p:nvPicPr>
          <p:cNvPr id="5" name="Media på Internett 7" title="Engasjerende leser (Office 365)">
            <a:hlinkClick r:id="" action="ppaction://media"/>
            <a:extLst>
              <a:ext uri="{FF2B5EF4-FFF2-40B4-BE49-F238E27FC236}">
                <a16:creationId xmlns:a16="http://schemas.microsoft.com/office/drawing/2014/main" id="{03CF7DF7-90DB-E980-82F6-3A455C70E756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094767" y="111760"/>
            <a:ext cx="9999418" cy="5649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628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7C1E5815-D54C-487F-A054-6D4930ADE3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736F0DFD-0954-464F-BF12-DD2E6F6E03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208496" y="0"/>
            <a:ext cx="1983504" cy="6858000"/>
          </a:xfrm>
          <a:custGeom>
            <a:avLst/>
            <a:gdLst>
              <a:gd name="connsiteX0" fmla="*/ 0 w 1983504"/>
              <a:gd name="connsiteY0" fmla="*/ 0 h 6858000"/>
              <a:gd name="connsiteX1" fmla="*/ 1376658 w 1983504"/>
              <a:gd name="connsiteY1" fmla="*/ 0 h 6858000"/>
              <a:gd name="connsiteX2" fmla="*/ 1690650 w 1983504"/>
              <a:gd name="connsiteY2" fmla="*/ 110269 h 6858000"/>
              <a:gd name="connsiteX3" fmla="*/ 1645361 w 1983504"/>
              <a:gd name="connsiteY3" fmla="*/ 135168 h 6858000"/>
              <a:gd name="connsiteX4" fmla="*/ 1373640 w 1983504"/>
              <a:gd name="connsiteY4" fmla="*/ 71141 h 6858000"/>
              <a:gd name="connsiteX5" fmla="*/ 1319295 w 1983504"/>
              <a:gd name="connsiteY5" fmla="*/ 88927 h 6858000"/>
              <a:gd name="connsiteX6" fmla="*/ 1346468 w 1983504"/>
              <a:gd name="connsiteY6" fmla="*/ 163625 h 6858000"/>
              <a:gd name="connsiteX7" fmla="*/ 1464213 w 1983504"/>
              <a:gd name="connsiteY7" fmla="*/ 192082 h 6858000"/>
              <a:gd name="connsiteX8" fmla="*/ 1648381 w 1983504"/>
              <a:gd name="connsiteY8" fmla="*/ 373491 h 6858000"/>
              <a:gd name="connsiteX9" fmla="*/ 1370620 w 1983504"/>
              <a:gd name="connsiteY9" fmla="*/ 352148 h 6858000"/>
              <a:gd name="connsiteX10" fmla="*/ 1322314 w 1983504"/>
              <a:gd name="connsiteY10" fmla="*/ 394834 h 6858000"/>
              <a:gd name="connsiteX11" fmla="*/ 1304199 w 1983504"/>
              <a:gd name="connsiteY11" fmla="*/ 451747 h 6858000"/>
              <a:gd name="connsiteX12" fmla="*/ 1222682 w 1983504"/>
              <a:gd name="connsiteY12" fmla="*/ 359262 h 6858000"/>
              <a:gd name="connsiteX13" fmla="*/ 1153242 w 1983504"/>
              <a:gd name="connsiteY13" fmla="*/ 334364 h 6858000"/>
              <a:gd name="connsiteX14" fmla="*/ 1132108 w 1983504"/>
              <a:gd name="connsiteY14" fmla="*/ 416176 h 6858000"/>
              <a:gd name="connsiteX15" fmla="*/ 1195509 w 1983504"/>
              <a:gd name="connsiteY15" fmla="*/ 505101 h 6858000"/>
              <a:gd name="connsiteX16" fmla="*/ 1364582 w 1983504"/>
              <a:gd name="connsiteY16" fmla="*/ 558458 h 6858000"/>
              <a:gd name="connsiteX17" fmla="*/ 1183434 w 1983504"/>
              <a:gd name="connsiteY17" fmla="*/ 558458 h 6858000"/>
              <a:gd name="connsiteX18" fmla="*/ 975114 w 1983504"/>
              <a:gd name="connsiteY18" fmla="*/ 522887 h 6858000"/>
              <a:gd name="connsiteX19" fmla="*/ 754716 w 1983504"/>
              <a:gd name="connsiteY19" fmla="*/ 533558 h 6858000"/>
              <a:gd name="connsiteX20" fmla="*/ 546395 w 1983504"/>
              <a:gd name="connsiteY20" fmla="*/ 462417 h 6858000"/>
              <a:gd name="connsiteX21" fmla="*/ 335056 w 1983504"/>
              <a:gd name="connsiteY21" fmla="*/ 465975 h 6858000"/>
              <a:gd name="connsiteX22" fmla="*/ 1270988 w 1983504"/>
              <a:gd name="connsiteY22" fmla="*/ 910606 h 6858000"/>
              <a:gd name="connsiteX23" fmla="*/ 1225701 w 1983504"/>
              <a:gd name="connsiteY23" fmla="*/ 921277 h 6858000"/>
              <a:gd name="connsiteX24" fmla="*/ 1165318 w 1983504"/>
              <a:gd name="connsiteY24" fmla="*/ 949734 h 6858000"/>
              <a:gd name="connsiteX25" fmla="*/ 1210606 w 1983504"/>
              <a:gd name="connsiteY25" fmla="*/ 1006647 h 6858000"/>
              <a:gd name="connsiteX26" fmla="*/ 1455156 w 1983504"/>
              <a:gd name="connsiteY26" fmla="*/ 1113358 h 6858000"/>
              <a:gd name="connsiteX27" fmla="*/ 1515538 w 1983504"/>
              <a:gd name="connsiteY27" fmla="*/ 1220069 h 6858000"/>
              <a:gd name="connsiteX28" fmla="*/ 1440060 w 1983504"/>
              <a:gd name="connsiteY28" fmla="*/ 1209399 h 6858000"/>
              <a:gd name="connsiteX29" fmla="*/ 1373640 w 1983504"/>
              <a:gd name="connsiteY29" fmla="*/ 1230741 h 6858000"/>
              <a:gd name="connsiteX30" fmla="*/ 1400810 w 1983504"/>
              <a:gd name="connsiteY30" fmla="*/ 1365909 h 6858000"/>
              <a:gd name="connsiteX31" fmla="*/ 1748012 w 1983504"/>
              <a:gd name="connsiteY31" fmla="*/ 1540204 h 6858000"/>
              <a:gd name="connsiteX32" fmla="*/ 1778203 w 1983504"/>
              <a:gd name="connsiteY32" fmla="*/ 1597117 h 6858000"/>
              <a:gd name="connsiteX33" fmla="*/ 1735936 w 1983504"/>
              <a:gd name="connsiteY33" fmla="*/ 1636245 h 6858000"/>
              <a:gd name="connsiteX34" fmla="*/ 1624228 w 1983504"/>
              <a:gd name="connsiteY34" fmla="*/ 1657587 h 6858000"/>
              <a:gd name="connsiteX35" fmla="*/ 1781223 w 1983504"/>
              <a:gd name="connsiteY35" fmla="*/ 1849668 h 6858000"/>
              <a:gd name="connsiteX36" fmla="*/ 1838587 w 1983504"/>
              <a:gd name="connsiteY36" fmla="*/ 1903025 h 6858000"/>
              <a:gd name="connsiteX37" fmla="*/ 1938218 w 1983504"/>
              <a:gd name="connsiteY37" fmla="*/ 1984836 h 6858000"/>
              <a:gd name="connsiteX38" fmla="*/ 1938218 w 1983504"/>
              <a:gd name="connsiteY38" fmla="*/ 2013292 h 6858000"/>
              <a:gd name="connsiteX39" fmla="*/ 1805376 w 1983504"/>
              <a:gd name="connsiteY39" fmla="*/ 2102219 h 6858000"/>
              <a:gd name="connsiteX40" fmla="*/ 1563844 w 1983504"/>
              <a:gd name="connsiteY40" fmla="*/ 2077320 h 6858000"/>
              <a:gd name="connsiteX41" fmla="*/ 1920104 w 1983504"/>
              <a:gd name="connsiteY41" fmla="*/ 2208931 h 6858000"/>
              <a:gd name="connsiteX42" fmla="*/ 766792 w 1983504"/>
              <a:gd name="connsiteY42" fmla="*/ 1892353 h 6858000"/>
              <a:gd name="connsiteX43" fmla="*/ 839252 w 1983504"/>
              <a:gd name="connsiteY43" fmla="*/ 1974165 h 6858000"/>
              <a:gd name="connsiteX44" fmla="*/ 1243816 w 1983504"/>
              <a:gd name="connsiteY44" fmla="*/ 2191146 h 6858000"/>
              <a:gd name="connsiteX45" fmla="*/ 1358543 w 1983504"/>
              <a:gd name="connsiteY45" fmla="*/ 2326314 h 6858000"/>
              <a:gd name="connsiteX46" fmla="*/ 1479310 w 1983504"/>
              <a:gd name="connsiteY46" fmla="*/ 2401012 h 6858000"/>
              <a:gd name="connsiteX47" fmla="*/ 1648381 w 1983504"/>
              <a:gd name="connsiteY47" fmla="*/ 2401012 h 6858000"/>
              <a:gd name="connsiteX48" fmla="*/ 1769146 w 1983504"/>
              <a:gd name="connsiteY48" fmla="*/ 2518395 h 6858000"/>
              <a:gd name="connsiteX49" fmla="*/ 1645361 w 1983504"/>
              <a:gd name="connsiteY49" fmla="*/ 2543294 h 6858000"/>
              <a:gd name="connsiteX50" fmla="*/ 1500444 w 1983504"/>
              <a:gd name="connsiteY50" fmla="*/ 2525509 h 6858000"/>
              <a:gd name="connsiteX51" fmla="*/ 1337410 w 1983504"/>
              <a:gd name="connsiteY51" fmla="*/ 2564636 h 6858000"/>
              <a:gd name="connsiteX52" fmla="*/ 1186452 w 1983504"/>
              <a:gd name="connsiteY52" fmla="*/ 2532623 h 6858000"/>
              <a:gd name="connsiteX53" fmla="*/ 1005304 w 1983504"/>
              <a:gd name="connsiteY53" fmla="*/ 2553965 h 6858000"/>
              <a:gd name="connsiteX54" fmla="*/ 947940 w 1983504"/>
              <a:gd name="connsiteY54" fmla="*/ 2692689 h 6858000"/>
              <a:gd name="connsiteX55" fmla="*/ 929826 w 1983504"/>
              <a:gd name="connsiteY55" fmla="*/ 2703362 h 6858000"/>
              <a:gd name="connsiteX56" fmla="*/ 594701 w 1983504"/>
              <a:gd name="connsiteY56" fmla="*/ 2923898 h 6858000"/>
              <a:gd name="connsiteX57" fmla="*/ 501108 w 1983504"/>
              <a:gd name="connsiteY57" fmla="*/ 2941684 h 6858000"/>
              <a:gd name="connsiteX58" fmla="*/ 1053610 w 1983504"/>
              <a:gd name="connsiteY58" fmla="*/ 3329402 h 6858000"/>
              <a:gd name="connsiteX59" fmla="*/ 682256 w 1983504"/>
              <a:gd name="connsiteY59" fmla="*/ 3229805 h 6858000"/>
              <a:gd name="connsiteX60" fmla="*/ 630932 w 1983504"/>
              <a:gd name="connsiteY60" fmla="*/ 3393429 h 6858000"/>
              <a:gd name="connsiteX61" fmla="*/ 806041 w 1983504"/>
              <a:gd name="connsiteY61" fmla="*/ 3539269 h 6858000"/>
              <a:gd name="connsiteX62" fmla="*/ 869444 w 1983504"/>
              <a:gd name="connsiteY62" fmla="*/ 3827390 h 6858000"/>
              <a:gd name="connsiteX63" fmla="*/ 839252 w 1983504"/>
              <a:gd name="connsiteY63" fmla="*/ 4090612 h 6858000"/>
              <a:gd name="connsiteX64" fmla="*/ 763774 w 1983504"/>
              <a:gd name="connsiteY64" fmla="*/ 4172424 h 6858000"/>
              <a:gd name="connsiteX65" fmla="*/ 655085 w 1983504"/>
              <a:gd name="connsiteY65" fmla="*/ 4321821 h 6858000"/>
              <a:gd name="connsiteX66" fmla="*/ 588662 w 1983504"/>
              <a:gd name="connsiteY66" fmla="*/ 4414305 h 6858000"/>
              <a:gd name="connsiteX67" fmla="*/ 356189 w 1983504"/>
              <a:gd name="connsiteY67" fmla="*/ 4378734 h 6858000"/>
              <a:gd name="connsiteX68" fmla="*/ 667160 w 1983504"/>
              <a:gd name="connsiteY68" fmla="*/ 4613499 h 6858000"/>
              <a:gd name="connsiteX69" fmla="*/ 416573 w 1983504"/>
              <a:gd name="connsiteY69" fmla="*/ 4585042 h 6858000"/>
              <a:gd name="connsiteX70" fmla="*/ 335056 w 1983504"/>
              <a:gd name="connsiteY70" fmla="*/ 4602828 h 6858000"/>
              <a:gd name="connsiteX71" fmla="*/ 380342 w 1983504"/>
              <a:gd name="connsiteY71" fmla="*/ 4677526 h 6858000"/>
              <a:gd name="connsiteX72" fmla="*/ 564510 w 1983504"/>
              <a:gd name="connsiteY72" fmla="*/ 4805580 h 6858000"/>
              <a:gd name="connsiteX73" fmla="*/ 944922 w 1983504"/>
              <a:gd name="connsiteY73" fmla="*/ 5154171 h 6858000"/>
              <a:gd name="connsiteX74" fmla="*/ 576586 w 1983504"/>
              <a:gd name="connsiteY74" fmla="*/ 4994104 h 6858000"/>
              <a:gd name="connsiteX75" fmla="*/ 963036 w 1983504"/>
              <a:gd name="connsiteY75" fmla="*/ 5353367 h 6858000"/>
              <a:gd name="connsiteX76" fmla="*/ 1047572 w 1983504"/>
              <a:gd name="connsiteY76" fmla="*/ 5474306 h 6858000"/>
              <a:gd name="connsiteX77" fmla="*/ 1222682 w 1983504"/>
              <a:gd name="connsiteY77" fmla="*/ 5769542 h 6858000"/>
              <a:gd name="connsiteX78" fmla="*/ 1213626 w 1983504"/>
              <a:gd name="connsiteY78" fmla="*/ 5801555 h 6858000"/>
              <a:gd name="connsiteX79" fmla="*/ 1014361 w 1983504"/>
              <a:gd name="connsiteY79" fmla="*/ 5755314 h 6858000"/>
              <a:gd name="connsiteX80" fmla="*/ 1274008 w 1983504"/>
              <a:gd name="connsiteY80" fmla="*/ 6004307 h 6858000"/>
              <a:gd name="connsiteX81" fmla="*/ 1542711 w 1983504"/>
              <a:gd name="connsiteY81" fmla="*/ 6196388 h 6858000"/>
              <a:gd name="connsiteX82" fmla="*/ 1352504 w 1983504"/>
              <a:gd name="connsiteY82" fmla="*/ 6167932 h 6858000"/>
              <a:gd name="connsiteX83" fmla="*/ 1089840 w 1983504"/>
              <a:gd name="connsiteY83" fmla="*/ 6057663 h 6858000"/>
              <a:gd name="connsiteX84" fmla="*/ 999266 w 1983504"/>
              <a:gd name="connsiteY84" fmla="*/ 6100347 h 6858000"/>
              <a:gd name="connsiteX85" fmla="*/ 1246836 w 1983504"/>
              <a:gd name="connsiteY85" fmla="*/ 6281757 h 6858000"/>
              <a:gd name="connsiteX86" fmla="*/ 1388735 w 1983504"/>
              <a:gd name="connsiteY86" fmla="*/ 6367127 h 6858000"/>
              <a:gd name="connsiteX87" fmla="*/ 1446099 w 1983504"/>
              <a:gd name="connsiteY87" fmla="*/ 6431153 h 6858000"/>
              <a:gd name="connsiteX88" fmla="*/ 1609132 w 1983504"/>
              <a:gd name="connsiteY88" fmla="*/ 6658805 h 6858000"/>
              <a:gd name="connsiteX89" fmla="*/ 1983504 w 1983504"/>
              <a:gd name="connsiteY89" fmla="*/ 6858000 h 6858000"/>
              <a:gd name="connsiteX90" fmla="*/ 0 w 1983504"/>
              <a:gd name="connsiteY9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</a:cxnLst>
            <a:rect l="l" t="t" r="r" b="b"/>
            <a:pathLst>
              <a:path w="1983504" h="6858000">
                <a:moveTo>
                  <a:pt x="0" y="0"/>
                </a:moveTo>
                <a:lnTo>
                  <a:pt x="1376658" y="0"/>
                </a:lnTo>
                <a:cubicBezTo>
                  <a:pt x="1482328" y="35571"/>
                  <a:pt x="1584980" y="78255"/>
                  <a:pt x="1690650" y="110269"/>
                </a:cubicBezTo>
                <a:cubicBezTo>
                  <a:pt x="1675553" y="145839"/>
                  <a:pt x="1660458" y="138725"/>
                  <a:pt x="1645361" y="135168"/>
                </a:cubicBezTo>
                <a:cubicBezTo>
                  <a:pt x="1554788" y="120941"/>
                  <a:pt x="1461194" y="110269"/>
                  <a:pt x="1373640" y="71141"/>
                </a:cubicBezTo>
                <a:cubicBezTo>
                  <a:pt x="1352504" y="64027"/>
                  <a:pt x="1328352" y="64027"/>
                  <a:pt x="1319295" y="88927"/>
                </a:cubicBezTo>
                <a:cubicBezTo>
                  <a:pt x="1304199" y="124497"/>
                  <a:pt x="1325332" y="145839"/>
                  <a:pt x="1346468" y="163625"/>
                </a:cubicBezTo>
                <a:cubicBezTo>
                  <a:pt x="1382696" y="195638"/>
                  <a:pt x="1424964" y="188525"/>
                  <a:pt x="1464213" y="192082"/>
                </a:cubicBezTo>
                <a:cubicBezTo>
                  <a:pt x="1572902" y="209867"/>
                  <a:pt x="1624228" y="259665"/>
                  <a:pt x="1648381" y="373491"/>
                </a:cubicBezTo>
                <a:cubicBezTo>
                  <a:pt x="1554788" y="327250"/>
                  <a:pt x="1461194" y="384162"/>
                  <a:pt x="1370620" y="352148"/>
                </a:cubicBezTo>
                <a:cubicBezTo>
                  <a:pt x="1346468" y="345034"/>
                  <a:pt x="1310237" y="355706"/>
                  <a:pt x="1322314" y="394834"/>
                </a:cubicBezTo>
                <a:cubicBezTo>
                  <a:pt x="1334390" y="430405"/>
                  <a:pt x="1373640" y="458860"/>
                  <a:pt x="1304199" y="451747"/>
                </a:cubicBezTo>
                <a:cubicBezTo>
                  <a:pt x="1252873" y="448189"/>
                  <a:pt x="1237778" y="405504"/>
                  <a:pt x="1222682" y="359262"/>
                </a:cubicBezTo>
                <a:cubicBezTo>
                  <a:pt x="1210606" y="334364"/>
                  <a:pt x="1177395" y="320135"/>
                  <a:pt x="1153242" y="334364"/>
                </a:cubicBezTo>
                <a:cubicBezTo>
                  <a:pt x="1123051" y="348592"/>
                  <a:pt x="1132108" y="387720"/>
                  <a:pt x="1132108" y="416176"/>
                </a:cubicBezTo>
                <a:cubicBezTo>
                  <a:pt x="1129088" y="469532"/>
                  <a:pt x="1153242" y="494431"/>
                  <a:pt x="1195509" y="505101"/>
                </a:cubicBezTo>
                <a:cubicBezTo>
                  <a:pt x="1246836" y="519330"/>
                  <a:pt x="1298160" y="537116"/>
                  <a:pt x="1364582" y="558458"/>
                </a:cubicBezTo>
                <a:cubicBezTo>
                  <a:pt x="1292122" y="594028"/>
                  <a:pt x="1237778" y="586915"/>
                  <a:pt x="1183434" y="558458"/>
                </a:cubicBezTo>
                <a:cubicBezTo>
                  <a:pt x="1117012" y="526444"/>
                  <a:pt x="1029458" y="483759"/>
                  <a:pt x="975114" y="522887"/>
                </a:cubicBezTo>
                <a:cubicBezTo>
                  <a:pt x="893597" y="579800"/>
                  <a:pt x="827176" y="544229"/>
                  <a:pt x="754716" y="533558"/>
                </a:cubicBezTo>
                <a:cubicBezTo>
                  <a:pt x="603758" y="512216"/>
                  <a:pt x="697352" y="480203"/>
                  <a:pt x="546395" y="462417"/>
                </a:cubicBezTo>
                <a:cubicBezTo>
                  <a:pt x="486012" y="455303"/>
                  <a:pt x="422610" y="426847"/>
                  <a:pt x="335056" y="465975"/>
                </a:cubicBezTo>
                <a:cubicBezTo>
                  <a:pt x="730563" y="672284"/>
                  <a:pt x="917750" y="658055"/>
                  <a:pt x="1270988" y="910606"/>
                </a:cubicBezTo>
                <a:cubicBezTo>
                  <a:pt x="1255893" y="935506"/>
                  <a:pt x="1240798" y="924835"/>
                  <a:pt x="1225701" y="921277"/>
                </a:cubicBezTo>
                <a:cubicBezTo>
                  <a:pt x="1201548" y="917720"/>
                  <a:pt x="1171356" y="903491"/>
                  <a:pt x="1165318" y="949734"/>
                </a:cubicBezTo>
                <a:cubicBezTo>
                  <a:pt x="1162298" y="985305"/>
                  <a:pt x="1180415" y="1003089"/>
                  <a:pt x="1210606" y="1006647"/>
                </a:cubicBezTo>
                <a:cubicBezTo>
                  <a:pt x="1298160" y="1020875"/>
                  <a:pt x="1376658" y="1070674"/>
                  <a:pt x="1455156" y="1113358"/>
                </a:cubicBezTo>
                <a:cubicBezTo>
                  <a:pt x="1491385" y="1131144"/>
                  <a:pt x="1530634" y="1156043"/>
                  <a:pt x="1515538" y="1220069"/>
                </a:cubicBezTo>
                <a:cubicBezTo>
                  <a:pt x="1485348" y="1237855"/>
                  <a:pt x="1464213" y="1212955"/>
                  <a:pt x="1440060" y="1209399"/>
                </a:cubicBezTo>
                <a:cubicBezTo>
                  <a:pt x="1415907" y="1205842"/>
                  <a:pt x="1358543" y="1220069"/>
                  <a:pt x="1373640" y="1230741"/>
                </a:cubicBezTo>
                <a:cubicBezTo>
                  <a:pt x="1443080" y="1269868"/>
                  <a:pt x="1316276" y="1365909"/>
                  <a:pt x="1400810" y="1365909"/>
                </a:cubicBezTo>
                <a:cubicBezTo>
                  <a:pt x="1539691" y="1365909"/>
                  <a:pt x="1615170" y="1536647"/>
                  <a:pt x="1748012" y="1540204"/>
                </a:cubicBezTo>
                <a:cubicBezTo>
                  <a:pt x="1769146" y="1540204"/>
                  <a:pt x="1778203" y="1572219"/>
                  <a:pt x="1778203" y="1597117"/>
                </a:cubicBezTo>
                <a:cubicBezTo>
                  <a:pt x="1778203" y="1629132"/>
                  <a:pt x="1757070" y="1632688"/>
                  <a:pt x="1735936" y="1636245"/>
                </a:cubicBezTo>
                <a:cubicBezTo>
                  <a:pt x="1702725" y="1639802"/>
                  <a:pt x="1666496" y="1597117"/>
                  <a:pt x="1624228" y="1657587"/>
                </a:cubicBezTo>
                <a:cubicBezTo>
                  <a:pt x="1702725" y="1693158"/>
                  <a:pt x="1784242" y="1728729"/>
                  <a:pt x="1781223" y="1849668"/>
                </a:cubicBezTo>
                <a:cubicBezTo>
                  <a:pt x="1781223" y="1881683"/>
                  <a:pt x="1814434" y="1895910"/>
                  <a:pt x="1838587" y="1903025"/>
                </a:cubicBezTo>
                <a:cubicBezTo>
                  <a:pt x="1880854" y="1917252"/>
                  <a:pt x="1914065" y="1938595"/>
                  <a:pt x="1938218" y="1984836"/>
                </a:cubicBezTo>
                <a:cubicBezTo>
                  <a:pt x="1938218" y="1995507"/>
                  <a:pt x="1938218" y="2002622"/>
                  <a:pt x="1938218" y="2013292"/>
                </a:cubicBezTo>
                <a:cubicBezTo>
                  <a:pt x="1932180" y="2123562"/>
                  <a:pt x="1871798" y="2120004"/>
                  <a:pt x="1805376" y="2102219"/>
                </a:cubicBezTo>
                <a:cubicBezTo>
                  <a:pt x="1726878" y="2080877"/>
                  <a:pt x="1648381" y="2038192"/>
                  <a:pt x="1563844" y="2077320"/>
                </a:cubicBezTo>
                <a:cubicBezTo>
                  <a:pt x="1681592" y="2130676"/>
                  <a:pt x="1811414" y="2134233"/>
                  <a:pt x="1920104" y="2208931"/>
                </a:cubicBezTo>
                <a:cubicBezTo>
                  <a:pt x="1515538" y="2223159"/>
                  <a:pt x="1159280" y="1984836"/>
                  <a:pt x="766792" y="1892353"/>
                </a:cubicBezTo>
                <a:cubicBezTo>
                  <a:pt x="778869" y="1952823"/>
                  <a:pt x="812080" y="1967051"/>
                  <a:pt x="839252" y="1974165"/>
                </a:cubicBezTo>
                <a:cubicBezTo>
                  <a:pt x="984170" y="2020407"/>
                  <a:pt x="1110974" y="2112891"/>
                  <a:pt x="1243816" y="2191146"/>
                </a:cubicBezTo>
                <a:cubicBezTo>
                  <a:pt x="1298160" y="2223159"/>
                  <a:pt x="1337410" y="2258731"/>
                  <a:pt x="1358543" y="2326314"/>
                </a:cubicBezTo>
                <a:cubicBezTo>
                  <a:pt x="1376658" y="2390340"/>
                  <a:pt x="1412888" y="2418796"/>
                  <a:pt x="1479310" y="2401012"/>
                </a:cubicBezTo>
                <a:cubicBezTo>
                  <a:pt x="1533654" y="2386784"/>
                  <a:pt x="1591018" y="2393898"/>
                  <a:pt x="1648381" y="2401012"/>
                </a:cubicBezTo>
                <a:cubicBezTo>
                  <a:pt x="1711782" y="2408126"/>
                  <a:pt x="1784242" y="2479267"/>
                  <a:pt x="1769146" y="2518395"/>
                </a:cubicBezTo>
                <a:cubicBezTo>
                  <a:pt x="1738956" y="2582422"/>
                  <a:pt x="1687630" y="2550408"/>
                  <a:pt x="1645361" y="2543294"/>
                </a:cubicBezTo>
                <a:cubicBezTo>
                  <a:pt x="1594036" y="2536181"/>
                  <a:pt x="1500444" y="2518395"/>
                  <a:pt x="1500444" y="2525509"/>
                </a:cubicBezTo>
                <a:cubicBezTo>
                  <a:pt x="1467232" y="2685576"/>
                  <a:pt x="1391754" y="2564636"/>
                  <a:pt x="1337410" y="2564636"/>
                </a:cubicBezTo>
                <a:cubicBezTo>
                  <a:pt x="1286084" y="2564636"/>
                  <a:pt x="1234759" y="2546851"/>
                  <a:pt x="1186452" y="2532623"/>
                </a:cubicBezTo>
                <a:cubicBezTo>
                  <a:pt x="1123051" y="2514837"/>
                  <a:pt x="1065688" y="2546851"/>
                  <a:pt x="1005304" y="2553965"/>
                </a:cubicBezTo>
                <a:cubicBezTo>
                  <a:pt x="950960" y="2561080"/>
                  <a:pt x="981150" y="2653563"/>
                  <a:pt x="947940" y="2692689"/>
                </a:cubicBezTo>
                <a:cubicBezTo>
                  <a:pt x="941903" y="2703362"/>
                  <a:pt x="935864" y="2703362"/>
                  <a:pt x="929826" y="2703362"/>
                </a:cubicBezTo>
                <a:cubicBezTo>
                  <a:pt x="911711" y="2980812"/>
                  <a:pt x="594701" y="2913227"/>
                  <a:pt x="594701" y="2923898"/>
                </a:cubicBezTo>
                <a:cubicBezTo>
                  <a:pt x="567529" y="2941684"/>
                  <a:pt x="534318" y="2899000"/>
                  <a:pt x="501108" y="2941684"/>
                </a:cubicBezTo>
                <a:cubicBezTo>
                  <a:pt x="643007" y="3137322"/>
                  <a:pt x="860386" y="3183563"/>
                  <a:pt x="1053610" y="3329402"/>
                </a:cubicBezTo>
                <a:cubicBezTo>
                  <a:pt x="893597" y="3379202"/>
                  <a:pt x="800002" y="3208463"/>
                  <a:pt x="682256" y="3229805"/>
                </a:cubicBezTo>
                <a:cubicBezTo>
                  <a:pt x="624893" y="3283162"/>
                  <a:pt x="796984" y="3368530"/>
                  <a:pt x="630932" y="3393429"/>
                </a:cubicBezTo>
                <a:cubicBezTo>
                  <a:pt x="703390" y="3439672"/>
                  <a:pt x="754716" y="3485914"/>
                  <a:pt x="806041" y="3539269"/>
                </a:cubicBezTo>
                <a:cubicBezTo>
                  <a:pt x="893597" y="3635309"/>
                  <a:pt x="911711" y="3699337"/>
                  <a:pt x="869444" y="3827390"/>
                </a:cubicBezTo>
                <a:cubicBezTo>
                  <a:pt x="842270" y="3912759"/>
                  <a:pt x="803022" y="3991015"/>
                  <a:pt x="839252" y="4090612"/>
                </a:cubicBezTo>
                <a:cubicBezTo>
                  <a:pt x="863405" y="4158196"/>
                  <a:pt x="854347" y="4204438"/>
                  <a:pt x="763774" y="4172424"/>
                </a:cubicBezTo>
                <a:cubicBezTo>
                  <a:pt x="667160" y="4140411"/>
                  <a:pt x="630932" y="4200882"/>
                  <a:pt x="655085" y="4321821"/>
                </a:cubicBezTo>
                <a:cubicBezTo>
                  <a:pt x="670179" y="4400076"/>
                  <a:pt x="655085" y="4424975"/>
                  <a:pt x="588662" y="4414305"/>
                </a:cubicBezTo>
                <a:cubicBezTo>
                  <a:pt x="516204" y="4403633"/>
                  <a:pt x="446764" y="4353835"/>
                  <a:pt x="356189" y="4378734"/>
                </a:cubicBezTo>
                <a:cubicBezTo>
                  <a:pt x="428648" y="4521016"/>
                  <a:pt x="582626" y="4478331"/>
                  <a:pt x="667160" y="4613499"/>
                </a:cubicBezTo>
                <a:cubicBezTo>
                  <a:pt x="567529" y="4613499"/>
                  <a:pt x="489031" y="4613499"/>
                  <a:pt x="416573" y="4585042"/>
                </a:cubicBezTo>
                <a:cubicBezTo>
                  <a:pt x="386381" y="4574373"/>
                  <a:pt x="353170" y="4560144"/>
                  <a:pt x="335056" y="4602828"/>
                </a:cubicBezTo>
                <a:cubicBezTo>
                  <a:pt x="313920" y="4652628"/>
                  <a:pt x="356189" y="4670412"/>
                  <a:pt x="380342" y="4677526"/>
                </a:cubicBezTo>
                <a:cubicBezTo>
                  <a:pt x="449784" y="4702425"/>
                  <a:pt x="504126" y="4759339"/>
                  <a:pt x="564510" y="4805580"/>
                </a:cubicBezTo>
                <a:cubicBezTo>
                  <a:pt x="694332" y="4905177"/>
                  <a:pt x="836233" y="4990547"/>
                  <a:pt x="944922" y="5154171"/>
                </a:cubicBezTo>
                <a:cubicBezTo>
                  <a:pt x="809060" y="5111487"/>
                  <a:pt x="706410" y="5011889"/>
                  <a:pt x="576586" y="4994104"/>
                </a:cubicBezTo>
                <a:cubicBezTo>
                  <a:pt x="688296" y="5143500"/>
                  <a:pt x="830194" y="5243097"/>
                  <a:pt x="963036" y="5353367"/>
                </a:cubicBezTo>
                <a:cubicBezTo>
                  <a:pt x="1002286" y="5385379"/>
                  <a:pt x="1041534" y="5406721"/>
                  <a:pt x="1047572" y="5474306"/>
                </a:cubicBezTo>
                <a:cubicBezTo>
                  <a:pt x="1065688" y="5605917"/>
                  <a:pt x="1113992" y="5712629"/>
                  <a:pt x="1222682" y="5769542"/>
                </a:cubicBezTo>
                <a:cubicBezTo>
                  <a:pt x="1222682" y="5769542"/>
                  <a:pt x="1216644" y="5790884"/>
                  <a:pt x="1213626" y="5801555"/>
                </a:cubicBezTo>
                <a:cubicBezTo>
                  <a:pt x="1147203" y="5805112"/>
                  <a:pt x="1095878" y="5726858"/>
                  <a:pt x="1014361" y="5755314"/>
                </a:cubicBezTo>
                <a:cubicBezTo>
                  <a:pt x="1095878" y="5862025"/>
                  <a:pt x="1162298" y="5954508"/>
                  <a:pt x="1274008" y="6004307"/>
                </a:cubicBezTo>
                <a:cubicBezTo>
                  <a:pt x="1364582" y="6043434"/>
                  <a:pt x="1476290" y="6068335"/>
                  <a:pt x="1542711" y="6196388"/>
                </a:cubicBezTo>
                <a:cubicBezTo>
                  <a:pt x="1467232" y="6221287"/>
                  <a:pt x="1409868" y="6189274"/>
                  <a:pt x="1352504" y="6167932"/>
                </a:cubicBezTo>
                <a:cubicBezTo>
                  <a:pt x="1264950" y="6132361"/>
                  <a:pt x="1177395" y="6093234"/>
                  <a:pt x="1089840" y="6057663"/>
                </a:cubicBezTo>
                <a:cubicBezTo>
                  <a:pt x="1056628" y="6043434"/>
                  <a:pt x="1020400" y="6036320"/>
                  <a:pt x="999266" y="6100347"/>
                </a:cubicBezTo>
                <a:cubicBezTo>
                  <a:pt x="1110974" y="6114575"/>
                  <a:pt x="1177395" y="6199945"/>
                  <a:pt x="1246836" y="6281757"/>
                </a:cubicBezTo>
                <a:cubicBezTo>
                  <a:pt x="1286084" y="6327999"/>
                  <a:pt x="1319295" y="6388469"/>
                  <a:pt x="1388735" y="6367127"/>
                </a:cubicBezTo>
                <a:cubicBezTo>
                  <a:pt x="1424964" y="6356456"/>
                  <a:pt x="1449118" y="6388469"/>
                  <a:pt x="1446099" y="6431153"/>
                </a:cubicBezTo>
                <a:cubicBezTo>
                  <a:pt x="1431002" y="6580550"/>
                  <a:pt x="1518558" y="6630349"/>
                  <a:pt x="1609132" y="6658805"/>
                </a:cubicBezTo>
                <a:cubicBezTo>
                  <a:pt x="1741974" y="6701489"/>
                  <a:pt x="1859720" y="6786859"/>
                  <a:pt x="1983504" y="6858000"/>
                </a:cubicBezTo>
                <a:lnTo>
                  <a:pt x="0" y="6858000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50269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202</Words>
  <Application>Microsoft Office PowerPoint</Application>
  <PresentationFormat>Widescreen</PresentationFormat>
  <Paragraphs>39</Paragraphs>
  <Slides>16</Slides>
  <Notes>0</Notes>
  <HiddenSlides>0</HiddenSlides>
  <MMClips>4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Office-tema</vt:lpstr>
      <vt:lpstr>DYSLEKSI  Hva betyr det for oss? </vt:lpstr>
      <vt:lpstr>Hva er dysleksi? </vt:lpstr>
      <vt:lpstr>Dysleksi/lese og skrivevansker</vt:lpstr>
      <vt:lpstr>PowerPoint-presentasjon</vt:lpstr>
      <vt:lpstr>PowerPoint-presentasjon</vt:lpstr>
      <vt:lpstr>PowerPoint-presentasjon</vt:lpstr>
      <vt:lpstr>Noen verktøy som vi allerede har tilgjengelige..</vt:lpstr>
      <vt:lpstr>Engasjerende leser i Word</vt:lpstr>
      <vt:lpstr>PowerPoint-presentasjon</vt:lpstr>
      <vt:lpstr>Diktering i Word</vt:lpstr>
      <vt:lpstr>Office Lens til iPad, telefon, Chromebook..</vt:lpstr>
      <vt:lpstr>PowerPoint-presentasjon</vt:lpstr>
      <vt:lpstr>PowerPoint-presentasjon</vt:lpstr>
      <vt:lpstr>Lesestøtte</vt:lpstr>
      <vt:lpstr>PowerPoint-presentasjon</vt:lpstr>
      <vt:lpstr>PowerPoint-presentasjon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DYSLEKSI  Hva betyr det?</dc:title>
  <dc:creator>Ole Kristen Hægeland</dc:creator>
  <cp:lastModifiedBy>Uberg, Finn Terje</cp:lastModifiedBy>
  <cp:revision>2</cp:revision>
  <dcterms:created xsi:type="dcterms:W3CDTF">2023-07-04T13:15:44Z</dcterms:created>
  <dcterms:modified xsi:type="dcterms:W3CDTF">2025-06-02T16:12:46Z</dcterms:modified>
</cp:coreProperties>
</file>